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74"/>
  </p:notesMasterIdLst>
  <p:sldIdLst>
    <p:sldId id="258" r:id="rId2"/>
    <p:sldId id="262" r:id="rId3"/>
    <p:sldId id="256" r:id="rId4"/>
    <p:sldId id="259" r:id="rId5"/>
    <p:sldId id="343" r:id="rId6"/>
    <p:sldId id="257" r:id="rId7"/>
    <p:sldId id="344" r:id="rId8"/>
    <p:sldId id="345" r:id="rId9"/>
    <p:sldId id="346" r:id="rId10"/>
    <p:sldId id="347" r:id="rId11"/>
    <p:sldId id="290" r:id="rId12"/>
    <p:sldId id="303" r:id="rId13"/>
    <p:sldId id="339" r:id="rId14"/>
    <p:sldId id="264" r:id="rId15"/>
    <p:sldId id="295" r:id="rId16"/>
    <p:sldId id="302" r:id="rId17"/>
    <p:sldId id="349" r:id="rId18"/>
    <p:sldId id="350" r:id="rId19"/>
    <p:sldId id="351" r:id="rId20"/>
    <p:sldId id="352" r:id="rId21"/>
    <p:sldId id="304" r:id="rId22"/>
    <p:sldId id="353" r:id="rId23"/>
    <p:sldId id="354" r:id="rId24"/>
    <p:sldId id="356" r:id="rId25"/>
    <p:sldId id="358" r:id="rId26"/>
    <p:sldId id="361" r:id="rId27"/>
    <p:sldId id="340" r:id="rId28"/>
    <p:sldId id="299" r:id="rId29"/>
    <p:sldId id="319" r:id="rId30"/>
    <p:sldId id="359" r:id="rId31"/>
    <p:sldId id="360" r:id="rId32"/>
    <p:sldId id="362" r:id="rId33"/>
    <p:sldId id="363" r:id="rId34"/>
    <p:sldId id="364" r:id="rId35"/>
    <p:sldId id="365" r:id="rId36"/>
    <p:sldId id="366" r:id="rId37"/>
    <p:sldId id="367" r:id="rId38"/>
    <p:sldId id="369" r:id="rId39"/>
    <p:sldId id="371" r:id="rId40"/>
    <p:sldId id="374" r:id="rId41"/>
    <p:sldId id="341" r:id="rId42"/>
    <p:sldId id="305" r:id="rId43"/>
    <p:sldId id="307" r:id="rId44"/>
    <p:sldId id="372" r:id="rId45"/>
    <p:sldId id="373" r:id="rId46"/>
    <p:sldId id="342" r:id="rId47"/>
    <p:sldId id="309" r:id="rId48"/>
    <p:sldId id="310" r:id="rId49"/>
    <p:sldId id="311" r:id="rId50"/>
    <p:sldId id="312" r:id="rId51"/>
    <p:sldId id="313" r:id="rId52"/>
    <p:sldId id="314" r:id="rId53"/>
    <p:sldId id="315" r:id="rId54"/>
    <p:sldId id="316" r:id="rId55"/>
    <p:sldId id="317" r:id="rId56"/>
    <p:sldId id="318" r:id="rId57"/>
    <p:sldId id="382" r:id="rId58"/>
    <p:sldId id="383" r:id="rId59"/>
    <p:sldId id="384" r:id="rId60"/>
    <p:sldId id="385" r:id="rId61"/>
    <p:sldId id="386" r:id="rId62"/>
    <p:sldId id="387" r:id="rId63"/>
    <p:sldId id="388" r:id="rId64"/>
    <p:sldId id="389" r:id="rId65"/>
    <p:sldId id="390" r:id="rId66"/>
    <p:sldId id="391" r:id="rId67"/>
    <p:sldId id="392" r:id="rId68"/>
    <p:sldId id="393" r:id="rId69"/>
    <p:sldId id="394" r:id="rId70"/>
    <p:sldId id="395" r:id="rId71"/>
    <p:sldId id="396" r:id="rId72"/>
    <p:sldId id="338" r:id="rId73"/>
  </p:sldIdLst>
  <p:sldSz cx="18288000" cy="10287000"/>
  <p:notesSz cx="6858000" cy="9144000"/>
  <p:embeddedFontLst>
    <p:embeddedFont>
      <p:font typeface="Segoe UI" panose="020B0502040204020203" pitchFamily="34" charset="0"/>
      <p:regular r:id="rId75"/>
      <p:bold r:id="rId76"/>
      <p:italic r:id="rId77"/>
      <p:boldItalic r:id="rId78"/>
    </p:embeddedFont>
    <p:embeddedFont>
      <p:font typeface="Segoe UI Black" panose="020B0A02040204020203" pitchFamily="34" charset="0"/>
      <p:bold r:id="rId79"/>
      <p:boldItalic r:id="rId80"/>
    </p:embeddedFont>
    <p:embeddedFont>
      <p:font typeface="SVN-Gilroy" panose="00000500000000000000" pitchFamily="50" charset="0"/>
      <p:regular r:id="rId81"/>
      <p:bold r:id="rId82"/>
      <p:italic r:id="rId83"/>
      <p:boldItalic r:id="rId84"/>
    </p:embeddedFont>
    <p:embeddedFont>
      <p:font typeface="SVN-Gilroy Heavy" panose="00000A00000000000000" pitchFamily="50" charset="0"/>
      <p:bold r:id="rId85"/>
      <p:boldItalic r:id="rId86"/>
    </p:embeddedFont>
    <p:embeddedFont>
      <p:font typeface="SVN-Gilroy Medium" panose="00000600000000000000" pitchFamily="50" charset="0"/>
      <p:regular r:id="rId87"/>
      <p:italic r:id="rId88"/>
    </p:embeddedFont>
    <p:embeddedFont>
      <p:font typeface="SVN-Gilroy SemiBold" panose="00000700000000000000" pitchFamily="50" charset="0"/>
      <p:bold r:id="rId89"/>
      <p:boldItalic r:id="rId90"/>
    </p:embeddedFont>
    <p:embeddedFont>
      <p:font typeface="SVN-Gilroy XBold" panose="00000900000000000000" pitchFamily="50" charset="0"/>
      <p:bold r:id="rId91"/>
      <p:boldItalic r:id="rId9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7F4"/>
    <a:srgbClr val="FF7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1" d="100"/>
          <a:sy n="41" d="100"/>
        </p:scale>
        <p:origin x="820" y="8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font" Target="fonts/font10.fntdata"/><Relationship Id="rId89" Type="http://schemas.openxmlformats.org/officeDocument/2006/relationships/font" Target="fonts/font15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notesMaster" Target="notesMasters/notesMaster1.xml"/><Relationship Id="rId79" Type="http://schemas.openxmlformats.org/officeDocument/2006/relationships/font" Target="fonts/font5.fntdata"/><Relationship Id="rId5" Type="http://schemas.openxmlformats.org/officeDocument/2006/relationships/slide" Target="slides/slide4.xml"/><Relationship Id="rId90" Type="http://schemas.openxmlformats.org/officeDocument/2006/relationships/font" Target="fonts/font16.fntdata"/><Relationship Id="rId95" Type="http://schemas.openxmlformats.org/officeDocument/2006/relationships/theme" Target="theme/theme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font" Target="fonts/font6.fntdata"/><Relationship Id="rId85" Type="http://schemas.openxmlformats.org/officeDocument/2006/relationships/font" Target="fonts/font11.fntdata"/><Relationship Id="rId93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font" Target="fonts/font1.fntdata"/><Relationship Id="rId83" Type="http://schemas.openxmlformats.org/officeDocument/2006/relationships/font" Target="fonts/font9.fntdata"/><Relationship Id="rId88" Type="http://schemas.openxmlformats.org/officeDocument/2006/relationships/font" Target="fonts/font14.fntdata"/><Relationship Id="rId91" Type="http://schemas.openxmlformats.org/officeDocument/2006/relationships/font" Target="fonts/font17.fntdata"/><Relationship Id="rId9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font" Target="fonts/font4.fntdata"/><Relationship Id="rId81" Type="http://schemas.openxmlformats.org/officeDocument/2006/relationships/font" Target="fonts/font7.fntdata"/><Relationship Id="rId86" Type="http://schemas.openxmlformats.org/officeDocument/2006/relationships/font" Target="fonts/font12.fntdata"/><Relationship Id="rId9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2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18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font" Target="fonts/font13.fntdata"/><Relationship Id="rId61" Type="http://schemas.openxmlformats.org/officeDocument/2006/relationships/slide" Target="slides/slide60.xml"/><Relationship Id="rId82" Type="http://schemas.openxmlformats.org/officeDocument/2006/relationships/font" Target="fonts/font8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font" Target="fonts/font3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6EA2341-6E3E-4E55-9013-640865C29B31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9AA657B-D409-4BD5-AC08-FBD7C43A8A87}">
      <dgm:prSet phldrT="[Text]" custT="1"/>
      <dgm:spPr>
        <a:solidFill>
          <a:srgbClr val="0037F4"/>
        </a:solidFill>
      </dgm:spPr>
      <dgm:t>
        <a:bodyPr/>
        <a:lstStyle/>
        <a:p>
          <a:r>
            <a:rPr lang="en-US" sz="4000">
              <a:latin typeface="SVN-Gilroy" panose="00000500000000000000" pitchFamily="50" charset="0"/>
            </a:rPr>
            <a:t>Dựa vào adv </a:t>
          </a:r>
        </a:p>
        <a:p>
          <a:r>
            <a:rPr lang="en-US" sz="4000">
              <a:latin typeface="SVN-Gilroy" panose="00000500000000000000" pitchFamily="50" charset="0"/>
            </a:rPr>
            <a:t>đi kèm How</a:t>
          </a:r>
        </a:p>
      </dgm:t>
    </dgm:pt>
    <dgm:pt modelId="{9CDC8A8C-4863-415D-9668-64F7106437FA}" type="parTrans" cxnId="{673CE310-425F-4F76-8891-5AD641964795}">
      <dgm:prSet/>
      <dgm:spPr/>
      <dgm:t>
        <a:bodyPr/>
        <a:lstStyle/>
        <a:p>
          <a:endParaRPr lang="en-US" sz="4000"/>
        </a:p>
      </dgm:t>
    </dgm:pt>
    <dgm:pt modelId="{BA7E6107-A73B-4466-AE97-96A6AF0F4355}" type="sibTrans" cxnId="{673CE310-425F-4F76-8891-5AD641964795}">
      <dgm:prSet/>
      <dgm:spPr/>
      <dgm:t>
        <a:bodyPr/>
        <a:lstStyle/>
        <a:p>
          <a:endParaRPr lang="en-US" sz="4000"/>
        </a:p>
      </dgm:t>
    </dgm:pt>
    <dgm:pt modelId="{A1F18B83-D090-4801-8162-DF3CEC6293C9}">
      <dgm:prSet phldrT="[Text]" custT="1"/>
      <dgm:spPr>
        <a:solidFill>
          <a:srgbClr val="0037F4"/>
        </a:solidFill>
      </dgm:spPr>
      <dgm:t>
        <a:bodyPr/>
        <a:lstStyle/>
        <a:p>
          <a:r>
            <a:rPr lang="en-US" sz="4000">
              <a:latin typeface="SVN-Gilroy" panose="00000500000000000000" pitchFamily="50" charset="0"/>
            </a:rPr>
            <a:t>Dựa vào adj </a:t>
          </a:r>
        </a:p>
        <a:p>
          <a:r>
            <a:rPr lang="en-US" sz="4000">
              <a:latin typeface="SVN-Gilroy" panose="00000500000000000000" pitchFamily="50" charset="0"/>
            </a:rPr>
            <a:t>đi kèm How</a:t>
          </a:r>
        </a:p>
      </dgm:t>
    </dgm:pt>
    <dgm:pt modelId="{04207B3B-481C-4DE9-B6D4-0997DA0B7A52}" type="parTrans" cxnId="{4B32B427-7441-472F-8780-BC25A628890B}">
      <dgm:prSet/>
      <dgm:spPr/>
      <dgm:t>
        <a:bodyPr/>
        <a:lstStyle/>
        <a:p>
          <a:endParaRPr lang="en-US" sz="4000"/>
        </a:p>
      </dgm:t>
    </dgm:pt>
    <dgm:pt modelId="{9E57244C-A5BD-49C4-AB55-931B178F2F99}" type="sibTrans" cxnId="{4B32B427-7441-472F-8780-BC25A628890B}">
      <dgm:prSet/>
      <dgm:spPr/>
      <dgm:t>
        <a:bodyPr/>
        <a:lstStyle/>
        <a:p>
          <a:endParaRPr lang="en-US" sz="4000"/>
        </a:p>
      </dgm:t>
    </dgm:pt>
    <dgm:pt modelId="{197E25F4-85FE-4A26-8A2A-4FFD8F43D5DF}">
      <dgm:prSet phldrT="[Text]" custT="1"/>
      <dgm:spPr>
        <a:solidFill>
          <a:srgbClr val="0037F4"/>
        </a:solidFill>
      </dgm:spPr>
      <dgm:t>
        <a:bodyPr/>
        <a:lstStyle/>
        <a:p>
          <a:r>
            <a:rPr lang="en-US" sz="4000">
              <a:latin typeface="SVN-Gilroy" panose="00000500000000000000" pitchFamily="50" charset="0"/>
            </a:rPr>
            <a:t>Dựa vào V </a:t>
          </a:r>
        </a:p>
        <a:p>
          <a:r>
            <a:rPr lang="en-US" sz="4000">
              <a:latin typeface="SVN-Gilroy" panose="00000500000000000000" pitchFamily="50" charset="0"/>
            </a:rPr>
            <a:t>đi kèm How</a:t>
          </a:r>
        </a:p>
      </dgm:t>
    </dgm:pt>
    <dgm:pt modelId="{CE683800-97FD-4A0C-ADCF-CFD32B0F8187}" type="parTrans" cxnId="{FB093F80-8586-4FAF-9425-4B473E3A2FDB}">
      <dgm:prSet/>
      <dgm:spPr/>
      <dgm:t>
        <a:bodyPr/>
        <a:lstStyle/>
        <a:p>
          <a:endParaRPr lang="en-US" sz="4000"/>
        </a:p>
      </dgm:t>
    </dgm:pt>
    <dgm:pt modelId="{8644E03F-28C4-402D-BEAB-164D779C71D5}" type="sibTrans" cxnId="{FB093F80-8586-4FAF-9425-4B473E3A2FDB}">
      <dgm:prSet/>
      <dgm:spPr/>
      <dgm:t>
        <a:bodyPr/>
        <a:lstStyle/>
        <a:p>
          <a:endParaRPr lang="en-US" sz="4000"/>
        </a:p>
      </dgm:t>
    </dgm:pt>
    <dgm:pt modelId="{96D5A176-521F-4255-8BB7-73B8186A1543}">
      <dgm:prSet phldrT="[Text]" custT="1"/>
      <dgm:spPr>
        <a:solidFill>
          <a:srgbClr val="0037F4"/>
        </a:solidFill>
      </dgm:spPr>
      <dgm:t>
        <a:bodyPr/>
        <a:lstStyle/>
        <a:p>
          <a:r>
            <a:rPr lang="en-US" sz="4000">
              <a:latin typeface="SVN-Gilroy" panose="00000500000000000000" pitchFamily="50" charset="0"/>
            </a:rPr>
            <a:t>Adj diễn tả </a:t>
          </a:r>
        </a:p>
        <a:p>
          <a:r>
            <a:rPr lang="en-US" sz="4000">
              <a:latin typeface="SVN-Gilroy" panose="00000500000000000000" pitchFamily="50" charset="0"/>
            </a:rPr>
            <a:t>cảm nhận</a:t>
          </a:r>
        </a:p>
      </dgm:t>
    </dgm:pt>
    <dgm:pt modelId="{E11BBE24-42EA-4C29-BEE4-8AC6F00DAC22}" type="parTrans" cxnId="{C15FCC74-2490-49BB-B35A-F7EEC6B1B80E}">
      <dgm:prSet/>
      <dgm:spPr/>
      <dgm:t>
        <a:bodyPr/>
        <a:lstStyle/>
        <a:p>
          <a:endParaRPr lang="en-US" sz="4000"/>
        </a:p>
      </dgm:t>
    </dgm:pt>
    <dgm:pt modelId="{DDC850C4-3290-4753-BA61-84CD24A1EB48}" type="sibTrans" cxnId="{C15FCC74-2490-49BB-B35A-F7EEC6B1B80E}">
      <dgm:prSet/>
      <dgm:spPr/>
      <dgm:t>
        <a:bodyPr/>
        <a:lstStyle/>
        <a:p>
          <a:endParaRPr lang="en-US" sz="4000"/>
        </a:p>
      </dgm:t>
    </dgm:pt>
    <dgm:pt modelId="{9F99279D-13E2-4737-B217-F31A4F81F2AD}">
      <dgm:prSet phldrT="[Text]" custT="1"/>
      <dgm:spPr>
        <a:solidFill>
          <a:srgbClr val="0037F4"/>
        </a:solidFill>
      </dgm:spPr>
      <dgm:t>
        <a:bodyPr/>
        <a:lstStyle/>
        <a:p>
          <a:r>
            <a:rPr lang="en-US" sz="4000">
              <a:latin typeface="SVN-Gilroy" panose="00000500000000000000" pitchFamily="50" charset="0"/>
            </a:rPr>
            <a:t>Đồng ý/ </a:t>
          </a:r>
        </a:p>
        <a:p>
          <a:r>
            <a:rPr lang="en-US" sz="4000">
              <a:latin typeface="SVN-Gilroy" panose="00000500000000000000" pitchFamily="50" charset="0"/>
            </a:rPr>
            <a:t>Từ chối</a:t>
          </a:r>
        </a:p>
      </dgm:t>
    </dgm:pt>
    <dgm:pt modelId="{72497ABB-E6DB-4E22-BA8A-73CC01A56B4D}" type="parTrans" cxnId="{F0BDC820-E242-415F-9C08-222F260C4360}">
      <dgm:prSet/>
      <dgm:spPr/>
      <dgm:t>
        <a:bodyPr/>
        <a:lstStyle/>
        <a:p>
          <a:endParaRPr lang="en-US" sz="4000"/>
        </a:p>
      </dgm:t>
    </dgm:pt>
    <dgm:pt modelId="{A46C0E03-5BBC-4B42-9A26-66FEC570FB9E}" type="sibTrans" cxnId="{F0BDC820-E242-415F-9C08-222F260C4360}">
      <dgm:prSet/>
      <dgm:spPr/>
      <dgm:t>
        <a:bodyPr/>
        <a:lstStyle/>
        <a:p>
          <a:endParaRPr lang="en-US" sz="4000"/>
        </a:p>
      </dgm:t>
    </dgm:pt>
    <dgm:pt modelId="{43E9A5EC-603A-40C0-9DCE-E419A001BD84}" type="pres">
      <dgm:prSet presAssocID="{F6EA2341-6E3E-4E55-9013-640865C29B31}" presName="diagram" presStyleCnt="0">
        <dgm:presLayoutVars>
          <dgm:dir/>
          <dgm:resizeHandles val="exact"/>
        </dgm:presLayoutVars>
      </dgm:prSet>
      <dgm:spPr/>
    </dgm:pt>
    <dgm:pt modelId="{444FA7C7-2762-4205-A0FC-6349BF45BA0E}" type="pres">
      <dgm:prSet presAssocID="{C9AA657B-D409-4BD5-AC08-FBD7C43A8A87}" presName="node" presStyleLbl="node1" presStyleIdx="0" presStyleCnt="5">
        <dgm:presLayoutVars>
          <dgm:bulletEnabled val="1"/>
        </dgm:presLayoutVars>
      </dgm:prSet>
      <dgm:spPr>
        <a:prstGeom prst="roundRect">
          <a:avLst/>
        </a:prstGeom>
      </dgm:spPr>
    </dgm:pt>
    <dgm:pt modelId="{9078E508-1D5D-4ECD-9198-DBF6B4230B66}" type="pres">
      <dgm:prSet presAssocID="{BA7E6107-A73B-4466-AE97-96A6AF0F4355}" presName="sibTrans" presStyleCnt="0"/>
      <dgm:spPr/>
    </dgm:pt>
    <dgm:pt modelId="{3EE6B2FA-F73E-42FA-B63E-79BF5D74812A}" type="pres">
      <dgm:prSet presAssocID="{A1F18B83-D090-4801-8162-DF3CEC6293C9}" presName="node" presStyleLbl="node1" presStyleIdx="1" presStyleCnt="5">
        <dgm:presLayoutVars>
          <dgm:bulletEnabled val="1"/>
        </dgm:presLayoutVars>
      </dgm:prSet>
      <dgm:spPr>
        <a:prstGeom prst="roundRect">
          <a:avLst/>
        </a:prstGeom>
      </dgm:spPr>
    </dgm:pt>
    <dgm:pt modelId="{BD75632B-AAFE-4DA7-99C4-DEE26DFC4FE3}" type="pres">
      <dgm:prSet presAssocID="{9E57244C-A5BD-49C4-AB55-931B178F2F99}" presName="sibTrans" presStyleCnt="0"/>
      <dgm:spPr/>
    </dgm:pt>
    <dgm:pt modelId="{62931602-03E6-4BA0-9944-ED97F711EFD9}" type="pres">
      <dgm:prSet presAssocID="{197E25F4-85FE-4A26-8A2A-4FFD8F43D5DF}" presName="node" presStyleLbl="node1" presStyleIdx="2" presStyleCnt="5">
        <dgm:presLayoutVars>
          <dgm:bulletEnabled val="1"/>
        </dgm:presLayoutVars>
      </dgm:prSet>
      <dgm:spPr>
        <a:prstGeom prst="roundRect">
          <a:avLst/>
        </a:prstGeom>
      </dgm:spPr>
    </dgm:pt>
    <dgm:pt modelId="{8DC1E492-E64E-41D5-9DDC-B01279BC360F}" type="pres">
      <dgm:prSet presAssocID="{8644E03F-28C4-402D-BEAB-164D779C71D5}" presName="sibTrans" presStyleCnt="0"/>
      <dgm:spPr/>
    </dgm:pt>
    <dgm:pt modelId="{AD4357E8-66C8-4E88-8B6B-7113CADD3B37}" type="pres">
      <dgm:prSet presAssocID="{96D5A176-521F-4255-8BB7-73B8186A1543}" presName="node" presStyleLbl="node1" presStyleIdx="3" presStyleCnt="5">
        <dgm:presLayoutVars>
          <dgm:bulletEnabled val="1"/>
        </dgm:presLayoutVars>
      </dgm:prSet>
      <dgm:spPr>
        <a:prstGeom prst="roundRect">
          <a:avLst/>
        </a:prstGeom>
      </dgm:spPr>
    </dgm:pt>
    <dgm:pt modelId="{52CA4B7C-0C34-4464-99DE-F9A5E61848C0}" type="pres">
      <dgm:prSet presAssocID="{DDC850C4-3290-4753-BA61-84CD24A1EB48}" presName="sibTrans" presStyleCnt="0"/>
      <dgm:spPr/>
    </dgm:pt>
    <dgm:pt modelId="{77C8E95F-5FBF-4716-B701-E4BE06E18431}" type="pres">
      <dgm:prSet presAssocID="{9F99279D-13E2-4737-B217-F31A4F81F2AD}" presName="node" presStyleLbl="node1" presStyleIdx="4" presStyleCnt="5">
        <dgm:presLayoutVars>
          <dgm:bulletEnabled val="1"/>
        </dgm:presLayoutVars>
      </dgm:prSet>
      <dgm:spPr>
        <a:prstGeom prst="roundRect">
          <a:avLst/>
        </a:prstGeom>
      </dgm:spPr>
    </dgm:pt>
  </dgm:ptLst>
  <dgm:cxnLst>
    <dgm:cxn modelId="{F7E52105-AA48-40D9-B8AC-47BD83C143AC}" type="presOf" srcId="{A1F18B83-D090-4801-8162-DF3CEC6293C9}" destId="{3EE6B2FA-F73E-42FA-B63E-79BF5D74812A}" srcOrd="0" destOrd="0" presId="urn:microsoft.com/office/officeart/2005/8/layout/default"/>
    <dgm:cxn modelId="{673CE310-425F-4F76-8891-5AD641964795}" srcId="{F6EA2341-6E3E-4E55-9013-640865C29B31}" destId="{C9AA657B-D409-4BD5-AC08-FBD7C43A8A87}" srcOrd="0" destOrd="0" parTransId="{9CDC8A8C-4863-415D-9668-64F7106437FA}" sibTransId="{BA7E6107-A73B-4466-AE97-96A6AF0F4355}"/>
    <dgm:cxn modelId="{F0BDC820-E242-415F-9C08-222F260C4360}" srcId="{F6EA2341-6E3E-4E55-9013-640865C29B31}" destId="{9F99279D-13E2-4737-B217-F31A4F81F2AD}" srcOrd="4" destOrd="0" parTransId="{72497ABB-E6DB-4E22-BA8A-73CC01A56B4D}" sibTransId="{A46C0E03-5BBC-4B42-9A26-66FEC570FB9E}"/>
    <dgm:cxn modelId="{4B32B427-7441-472F-8780-BC25A628890B}" srcId="{F6EA2341-6E3E-4E55-9013-640865C29B31}" destId="{A1F18B83-D090-4801-8162-DF3CEC6293C9}" srcOrd="1" destOrd="0" parTransId="{04207B3B-481C-4DE9-B6D4-0997DA0B7A52}" sibTransId="{9E57244C-A5BD-49C4-AB55-931B178F2F99}"/>
    <dgm:cxn modelId="{17B1272A-77AB-426A-93A7-50F67E9677A9}" type="presOf" srcId="{96D5A176-521F-4255-8BB7-73B8186A1543}" destId="{AD4357E8-66C8-4E88-8B6B-7113CADD3B37}" srcOrd="0" destOrd="0" presId="urn:microsoft.com/office/officeart/2005/8/layout/default"/>
    <dgm:cxn modelId="{C15FCC74-2490-49BB-B35A-F7EEC6B1B80E}" srcId="{F6EA2341-6E3E-4E55-9013-640865C29B31}" destId="{96D5A176-521F-4255-8BB7-73B8186A1543}" srcOrd="3" destOrd="0" parTransId="{E11BBE24-42EA-4C29-BEE4-8AC6F00DAC22}" sibTransId="{DDC850C4-3290-4753-BA61-84CD24A1EB48}"/>
    <dgm:cxn modelId="{FB093F80-8586-4FAF-9425-4B473E3A2FDB}" srcId="{F6EA2341-6E3E-4E55-9013-640865C29B31}" destId="{197E25F4-85FE-4A26-8A2A-4FFD8F43D5DF}" srcOrd="2" destOrd="0" parTransId="{CE683800-97FD-4A0C-ADCF-CFD32B0F8187}" sibTransId="{8644E03F-28C4-402D-BEAB-164D779C71D5}"/>
    <dgm:cxn modelId="{1701E890-4D40-475C-8272-AF1D7E691086}" type="presOf" srcId="{C9AA657B-D409-4BD5-AC08-FBD7C43A8A87}" destId="{444FA7C7-2762-4205-A0FC-6349BF45BA0E}" srcOrd="0" destOrd="0" presId="urn:microsoft.com/office/officeart/2005/8/layout/default"/>
    <dgm:cxn modelId="{6E4FC6DB-4C90-4842-B356-E6BB4FF88E95}" type="presOf" srcId="{197E25F4-85FE-4A26-8A2A-4FFD8F43D5DF}" destId="{62931602-03E6-4BA0-9944-ED97F711EFD9}" srcOrd="0" destOrd="0" presId="urn:microsoft.com/office/officeart/2005/8/layout/default"/>
    <dgm:cxn modelId="{09CA3BE2-C990-4F12-933F-35FC1ABE72FC}" type="presOf" srcId="{9F99279D-13E2-4737-B217-F31A4F81F2AD}" destId="{77C8E95F-5FBF-4716-B701-E4BE06E18431}" srcOrd="0" destOrd="0" presId="urn:microsoft.com/office/officeart/2005/8/layout/default"/>
    <dgm:cxn modelId="{B6AEA9FD-EA4D-4CBD-8D62-555EB75EBB28}" type="presOf" srcId="{F6EA2341-6E3E-4E55-9013-640865C29B31}" destId="{43E9A5EC-603A-40C0-9DCE-E419A001BD84}" srcOrd="0" destOrd="0" presId="urn:microsoft.com/office/officeart/2005/8/layout/default"/>
    <dgm:cxn modelId="{62BC51A7-4959-4AF0-B54D-DFF11F62ECF0}" type="presParOf" srcId="{43E9A5EC-603A-40C0-9DCE-E419A001BD84}" destId="{444FA7C7-2762-4205-A0FC-6349BF45BA0E}" srcOrd="0" destOrd="0" presId="urn:microsoft.com/office/officeart/2005/8/layout/default"/>
    <dgm:cxn modelId="{D517E69A-05F4-4747-A61A-C535C8D7C247}" type="presParOf" srcId="{43E9A5EC-603A-40C0-9DCE-E419A001BD84}" destId="{9078E508-1D5D-4ECD-9198-DBF6B4230B66}" srcOrd="1" destOrd="0" presId="urn:microsoft.com/office/officeart/2005/8/layout/default"/>
    <dgm:cxn modelId="{1DE75D6E-0033-4D63-BC06-7AF4F1E03333}" type="presParOf" srcId="{43E9A5EC-603A-40C0-9DCE-E419A001BD84}" destId="{3EE6B2FA-F73E-42FA-B63E-79BF5D74812A}" srcOrd="2" destOrd="0" presId="urn:microsoft.com/office/officeart/2005/8/layout/default"/>
    <dgm:cxn modelId="{35C51DAA-DDA3-412C-A41E-45F96A019284}" type="presParOf" srcId="{43E9A5EC-603A-40C0-9DCE-E419A001BD84}" destId="{BD75632B-AAFE-4DA7-99C4-DEE26DFC4FE3}" srcOrd="3" destOrd="0" presId="urn:microsoft.com/office/officeart/2005/8/layout/default"/>
    <dgm:cxn modelId="{C97C623A-A450-40A4-8F84-9B28E6A95CB0}" type="presParOf" srcId="{43E9A5EC-603A-40C0-9DCE-E419A001BD84}" destId="{62931602-03E6-4BA0-9944-ED97F711EFD9}" srcOrd="4" destOrd="0" presId="urn:microsoft.com/office/officeart/2005/8/layout/default"/>
    <dgm:cxn modelId="{6E7913E8-2643-47BA-BC5A-431F5D888C33}" type="presParOf" srcId="{43E9A5EC-603A-40C0-9DCE-E419A001BD84}" destId="{8DC1E492-E64E-41D5-9DDC-B01279BC360F}" srcOrd="5" destOrd="0" presId="urn:microsoft.com/office/officeart/2005/8/layout/default"/>
    <dgm:cxn modelId="{4DE94065-D787-4AA8-98AA-3AB09EBEDAB5}" type="presParOf" srcId="{43E9A5EC-603A-40C0-9DCE-E419A001BD84}" destId="{AD4357E8-66C8-4E88-8B6B-7113CADD3B37}" srcOrd="6" destOrd="0" presId="urn:microsoft.com/office/officeart/2005/8/layout/default"/>
    <dgm:cxn modelId="{037048B1-5F53-4593-AB1F-FC4EED2C3C2C}" type="presParOf" srcId="{43E9A5EC-603A-40C0-9DCE-E419A001BD84}" destId="{52CA4B7C-0C34-4464-99DE-F9A5E61848C0}" srcOrd="7" destOrd="0" presId="urn:microsoft.com/office/officeart/2005/8/layout/default"/>
    <dgm:cxn modelId="{4F1C7472-3F40-4C0B-92B2-00D7F7924878}" type="presParOf" srcId="{43E9A5EC-603A-40C0-9DCE-E419A001BD84}" destId="{77C8E95F-5FBF-4716-B701-E4BE06E18431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4FA7C7-2762-4205-A0FC-6349BF45BA0E}">
      <dsp:nvSpPr>
        <dsp:cNvPr id="0" name=""/>
        <dsp:cNvSpPr/>
      </dsp:nvSpPr>
      <dsp:spPr>
        <a:xfrm>
          <a:off x="0" y="518715"/>
          <a:ext cx="4262437" cy="2557462"/>
        </a:xfrm>
        <a:prstGeom prst="roundRect">
          <a:avLst/>
        </a:prstGeom>
        <a:solidFill>
          <a:srgbClr val="0037F4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>
              <a:latin typeface="SVN-Gilroy" panose="00000500000000000000" pitchFamily="50" charset="0"/>
            </a:rPr>
            <a:t>Dựa vào adv </a:t>
          </a:r>
        </a:p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>
              <a:latin typeface="SVN-Gilroy" panose="00000500000000000000" pitchFamily="50" charset="0"/>
            </a:rPr>
            <a:t>đi kèm How</a:t>
          </a:r>
        </a:p>
      </dsp:txBody>
      <dsp:txXfrm>
        <a:off x="124845" y="643560"/>
        <a:ext cx="4012747" cy="2307772"/>
      </dsp:txXfrm>
    </dsp:sp>
    <dsp:sp modelId="{3EE6B2FA-F73E-42FA-B63E-79BF5D74812A}">
      <dsp:nvSpPr>
        <dsp:cNvPr id="0" name=""/>
        <dsp:cNvSpPr/>
      </dsp:nvSpPr>
      <dsp:spPr>
        <a:xfrm>
          <a:off x="4688681" y="518715"/>
          <a:ext cx="4262437" cy="2557462"/>
        </a:xfrm>
        <a:prstGeom prst="roundRect">
          <a:avLst/>
        </a:prstGeom>
        <a:solidFill>
          <a:srgbClr val="0037F4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>
              <a:latin typeface="SVN-Gilroy" panose="00000500000000000000" pitchFamily="50" charset="0"/>
            </a:rPr>
            <a:t>Dựa vào adj </a:t>
          </a:r>
        </a:p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>
              <a:latin typeface="SVN-Gilroy" panose="00000500000000000000" pitchFamily="50" charset="0"/>
            </a:rPr>
            <a:t>đi kèm How</a:t>
          </a:r>
        </a:p>
      </dsp:txBody>
      <dsp:txXfrm>
        <a:off x="4813526" y="643560"/>
        <a:ext cx="4012747" cy="2307772"/>
      </dsp:txXfrm>
    </dsp:sp>
    <dsp:sp modelId="{62931602-03E6-4BA0-9944-ED97F711EFD9}">
      <dsp:nvSpPr>
        <dsp:cNvPr id="0" name=""/>
        <dsp:cNvSpPr/>
      </dsp:nvSpPr>
      <dsp:spPr>
        <a:xfrm>
          <a:off x="9377363" y="518715"/>
          <a:ext cx="4262437" cy="2557462"/>
        </a:xfrm>
        <a:prstGeom prst="roundRect">
          <a:avLst/>
        </a:prstGeom>
        <a:solidFill>
          <a:srgbClr val="0037F4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>
              <a:latin typeface="SVN-Gilroy" panose="00000500000000000000" pitchFamily="50" charset="0"/>
            </a:rPr>
            <a:t>Dựa vào V </a:t>
          </a:r>
        </a:p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>
              <a:latin typeface="SVN-Gilroy" panose="00000500000000000000" pitchFamily="50" charset="0"/>
            </a:rPr>
            <a:t>đi kèm How</a:t>
          </a:r>
        </a:p>
      </dsp:txBody>
      <dsp:txXfrm>
        <a:off x="9502208" y="643560"/>
        <a:ext cx="4012747" cy="2307772"/>
      </dsp:txXfrm>
    </dsp:sp>
    <dsp:sp modelId="{AD4357E8-66C8-4E88-8B6B-7113CADD3B37}">
      <dsp:nvSpPr>
        <dsp:cNvPr id="0" name=""/>
        <dsp:cNvSpPr/>
      </dsp:nvSpPr>
      <dsp:spPr>
        <a:xfrm>
          <a:off x="2344340" y="3502421"/>
          <a:ext cx="4262437" cy="2557462"/>
        </a:xfrm>
        <a:prstGeom prst="roundRect">
          <a:avLst/>
        </a:prstGeom>
        <a:solidFill>
          <a:srgbClr val="0037F4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>
              <a:latin typeface="SVN-Gilroy" panose="00000500000000000000" pitchFamily="50" charset="0"/>
            </a:rPr>
            <a:t>Adj diễn tả </a:t>
          </a:r>
        </a:p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>
              <a:latin typeface="SVN-Gilroy" panose="00000500000000000000" pitchFamily="50" charset="0"/>
            </a:rPr>
            <a:t>cảm nhận</a:t>
          </a:r>
        </a:p>
      </dsp:txBody>
      <dsp:txXfrm>
        <a:off x="2469185" y="3627266"/>
        <a:ext cx="4012747" cy="2307772"/>
      </dsp:txXfrm>
    </dsp:sp>
    <dsp:sp modelId="{77C8E95F-5FBF-4716-B701-E4BE06E18431}">
      <dsp:nvSpPr>
        <dsp:cNvPr id="0" name=""/>
        <dsp:cNvSpPr/>
      </dsp:nvSpPr>
      <dsp:spPr>
        <a:xfrm>
          <a:off x="7033022" y="3502421"/>
          <a:ext cx="4262437" cy="2557462"/>
        </a:xfrm>
        <a:prstGeom prst="roundRect">
          <a:avLst/>
        </a:prstGeom>
        <a:solidFill>
          <a:srgbClr val="0037F4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>
              <a:latin typeface="SVN-Gilroy" panose="00000500000000000000" pitchFamily="50" charset="0"/>
            </a:rPr>
            <a:t>Đồng ý/ </a:t>
          </a:r>
        </a:p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>
              <a:latin typeface="SVN-Gilroy" panose="00000500000000000000" pitchFamily="50" charset="0"/>
            </a:rPr>
            <a:t>Từ chối</a:t>
          </a:r>
        </a:p>
      </dsp:txBody>
      <dsp:txXfrm>
        <a:off x="7157867" y="3627266"/>
        <a:ext cx="4012747" cy="230777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F70330-7D31-4E0A-8DE5-3E43254432B8}" type="datetimeFigureOut">
              <a:rPr lang="en-US" smtClean="0"/>
              <a:t>2/20/2025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3C0C50-A387-4DA1-A90F-060DCC23DC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9179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3C0C50-A387-4DA1-A90F-060DCC23DCF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4663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593161-9A33-4D40-A289-83A0B9D6D872}" type="slidenum">
              <a:rPr lang="en-VN" smtClean="0"/>
              <a:t>24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41410153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35295E-8374-5045-B769-CBAB68626874}" type="slidenum">
              <a:rPr lang="en-VN" smtClean="0"/>
              <a:t>25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602279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593161-9A33-4D40-A289-83A0B9D6D872}" type="slidenum">
              <a:rPr lang="en-VN" smtClean="0"/>
              <a:t>26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1432147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593161-9A33-4D40-A289-83A0B9D6D872}" type="slidenum">
              <a:rPr lang="en-VN" smtClean="0"/>
              <a:t>30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21175087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593161-9A33-4D40-A289-83A0B9D6D872}" type="slidenum">
              <a:rPr lang="en-VN" smtClean="0"/>
              <a:t>33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28973124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593161-9A33-4D40-A289-83A0B9D6D872}" type="slidenum">
              <a:rPr lang="en-VN" smtClean="0"/>
              <a:t>38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41410153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35295E-8374-5045-B769-CBAB68626874}" type="slidenum">
              <a:rPr lang="en-VN" smtClean="0"/>
              <a:t>39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2424558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593161-9A33-4D40-A289-83A0B9D6D872}" type="slidenum">
              <a:rPr lang="en-VN" smtClean="0"/>
              <a:t>40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1432147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593161-9A33-4D40-A289-83A0B9D6D872}" type="slidenum">
              <a:rPr lang="en-VN" smtClean="0"/>
              <a:t>44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21175087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593161-9A33-4D40-A289-83A0B9D6D872}" type="slidenum">
              <a:rPr lang="en-VN" smtClean="0"/>
              <a:t>3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868788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593161-9A33-4D40-A289-83A0B9D6D872}" type="slidenum">
              <a:rPr lang="en-VN" smtClean="0"/>
              <a:t>5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28973124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593161-9A33-4D40-A289-83A0B9D6D872}" type="slidenum">
              <a:rPr lang="en-VN" smtClean="0"/>
              <a:t>7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9851971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593161-9A33-4D40-A289-83A0B9D6D872}" type="slidenum">
              <a:rPr lang="en-VN" smtClean="0"/>
              <a:t>10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41410153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35295E-8374-5045-B769-CBAB68626874}" type="slidenum">
              <a:rPr lang="en-VN" smtClean="0"/>
              <a:t>11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602279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593161-9A33-4D40-A289-83A0B9D6D872}" type="slidenum">
              <a:rPr lang="en-VN" smtClean="0"/>
              <a:t>12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1432147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593161-9A33-4D40-A289-83A0B9D6D872}" type="slidenum">
              <a:rPr lang="en-VN" smtClean="0"/>
              <a:t>16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21175087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593161-9A33-4D40-A289-83A0B9D6D872}" type="slidenum">
              <a:rPr lang="en-VN" smtClean="0"/>
              <a:t>19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28973124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microsoft.com/office/2007/relationships/hdphoto" Target="../media/hdphoto1.wdp"/><Relationship Id="rId7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26.png"/><Relationship Id="rId4" Type="http://schemas.openxmlformats.org/officeDocument/2006/relationships/image" Target="../media/image25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5" Type="http://schemas.openxmlformats.org/officeDocument/2006/relationships/image" Target="../media/image26.png"/><Relationship Id="rId4" Type="http://schemas.openxmlformats.org/officeDocument/2006/relationships/image" Target="../media/image25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microsoft.com/office/2007/relationships/hdphoto" Target="../media/hdphoto1.wdp"/><Relationship Id="rId7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microsoft.com/office/2007/relationships/hdphoto" Target="../media/hdphoto1.wdp"/><Relationship Id="rId7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5" Type="http://schemas.openxmlformats.org/officeDocument/2006/relationships/image" Target="../media/image26.png"/><Relationship Id="rId4" Type="http://schemas.openxmlformats.org/officeDocument/2006/relationships/image" Target="../media/image25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4.mp3"/><Relationship Id="rId1" Type="http://schemas.microsoft.com/office/2007/relationships/media" Target="../media/media4.mp3"/><Relationship Id="rId5" Type="http://schemas.openxmlformats.org/officeDocument/2006/relationships/image" Target="../media/image26.png"/><Relationship Id="rId4" Type="http://schemas.openxmlformats.org/officeDocument/2006/relationships/image" Target="../media/image25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svg"/><Relationship Id="rId5" Type="http://schemas.openxmlformats.org/officeDocument/2006/relationships/image" Target="../media/image13.sv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11.pn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17.png"/><Relationship Id="rId9" Type="http://schemas.microsoft.com/office/2007/relationships/diagramDrawing" Target="../diagrams/drawing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microsoft.com/office/2007/relationships/hdphoto" Target="../media/hdphoto1.wdp"/><Relationship Id="rId7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5.mp3"/><Relationship Id="rId1" Type="http://schemas.microsoft.com/office/2007/relationships/media" Target="../media/media5.mp3"/><Relationship Id="rId5" Type="http://schemas.openxmlformats.org/officeDocument/2006/relationships/image" Target="../media/image26.png"/><Relationship Id="rId4" Type="http://schemas.openxmlformats.org/officeDocument/2006/relationships/image" Target="../media/image25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6.mp3"/><Relationship Id="rId1" Type="http://schemas.microsoft.com/office/2007/relationships/media" Target="../media/media6.mp3"/><Relationship Id="rId5" Type="http://schemas.openxmlformats.org/officeDocument/2006/relationships/image" Target="../media/image26.png"/><Relationship Id="rId4" Type="http://schemas.openxmlformats.org/officeDocument/2006/relationships/image" Target="../media/image25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microsoft.com/office/2007/relationships/hdphoto" Target="../media/hdphoto1.wdp"/><Relationship Id="rId7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7.mp3"/><Relationship Id="rId1" Type="http://schemas.microsoft.com/office/2007/relationships/media" Target="../media/media7.mp3"/><Relationship Id="rId5" Type="http://schemas.openxmlformats.org/officeDocument/2006/relationships/image" Target="../media/image26.png"/><Relationship Id="rId4" Type="http://schemas.openxmlformats.org/officeDocument/2006/relationships/image" Target="../media/image25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8.mp3"/><Relationship Id="rId1" Type="http://schemas.microsoft.com/office/2007/relationships/media" Target="../media/media8.mp3"/><Relationship Id="rId5" Type="http://schemas.openxmlformats.org/officeDocument/2006/relationships/image" Target="../media/image26.png"/><Relationship Id="rId4" Type="http://schemas.openxmlformats.org/officeDocument/2006/relationships/image" Target="../media/image25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9.mp3"/><Relationship Id="rId1" Type="http://schemas.microsoft.com/office/2007/relationships/media" Target="../media/media9.mp3"/><Relationship Id="rId5" Type="http://schemas.openxmlformats.org/officeDocument/2006/relationships/image" Target="../media/image26.png"/><Relationship Id="rId4" Type="http://schemas.openxmlformats.org/officeDocument/2006/relationships/image" Target="../media/image2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0.mp3"/><Relationship Id="rId1" Type="http://schemas.microsoft.com/office/2007/relationships/media" Target="../media/media10.mp3"/><Relationship Id="rId5" Type="http://schemas.openxmlformats.org/officeDocument/2006/relationships/image" Target="../media/image26.png"/><Relationship Id="rId4" Type="http://schemas.openxmlformats.org/officeDocument/2006/relationships/image" Target="../media/image25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1.mp3"/><Relationship Id="rId1" Type="http://schemas.microsoft.com/office/2007/relationships/media" Target="../media/media11.mp3"/><Relationship Id="rId5" Type="http://schemas.openxmlformats.org/officeDocument/2006/relationships/image" Target="../media/image26.png"/><Relationship Id="rId4" Type="http://schemas.openxmlformats.org/officeDocument/2006/relationships/image" Target="../media/image25.jpe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2.mp3"/><Relationship Id="rId1" Type="http://schemas.microsoft.com/office/2007/relationships/media" Target="../media/media12.mp3"/><Relationship Id="rId5" Type="http://schemas.openxmlformats.org/officeDocument/2006/relationships/image" Target="../media/image26.png"/><Relationship Id="rId4" Type="http://schemas.openxmlformats.org/officeDocument/2006/relationships/image" Target="../media/image25.jpe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3.mp3"/><Relationship Id="rId1" Type="http://schemas.microsoft.com/office/2007/relationships/media" Target="../media/media13.mp3"/><Relationship Id="rId5" Type="http://schemas.openxmlformats.org/officeDocument/2006/relationships/image" Target="../media/image26.png"/><Relationship Id="rId4" Type="http://schemas.openxmlformats.org/officeDocument/2006/relationships/image" Target="../media/image25.jpe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4.mp3"/><Relationship Id="rId1" Type="http://schemas.microsoft.com/office/2007/relationships/media" Target="../media/media14.mp3"/><Relationship Id="rId5" Type="http://schemas.openxmlformats.org/officeDocument/2006/relationships/image" Target="../media/image26.png"/><Relationship Id="rId4" Type="http://schemas.openxmlformats.org/officeDocument/2006/relationships/image" Target="../media/image25.jpe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5.mp3"/><Relationship Id="rId1" Type="http://schemas.microsoft.com/office/2007/relationships/media" Target="../media/media15.mp3"/><Relationship Id="rId5" Type="http://schemas.openxmlformats.org/officeDocument/2006/relationships/image" Target="../media/image26.png"/><Relationship Id="rId4" Type="http://schemas.openxmlformats.org/officeDocument/2006/relationships/image" Target="../media/image25.jpe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6.mp3"/><Relationship Id="rId1" Type="http://schemas.microsoft.com/office/2007/relationships/media" Target="../media/media16.mp3"/><Relationship Id="rId5" Type="http://schemas.openxmlformats.org/officeDocument/2006/relationships/image" Target="../media/image26.png"/><Relationship Id="rId4" Type="http://schemas.openxmlformats.org/officeDocument/2006/relationships/image" Target="../media/image25.jpe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7.mp3"/><Relationship Id="rId1" Type="http://schemas.microsoft.com/office/2007/relationships/media" Target="../media/media17.mp3"/><Relationship Id="rId5" Type="http://schemas.openxmlformats.org/officeDocument/2006/relationships/image" Target="../media/image26.png"/><Relationship Id="rId4" Type="http://schemas.openxmlformats.org/officeDocument/2006/relationships/image" Target="../media/image25.jpe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8.mp3"/><Relationship Id="rId1" Type="http://schemas.microsoft.com/office/2007/relationships/media" Target="../media/media18.mp3"/><Relationship Id="rId5" Type="http://schemas.openxmlformats.org/officeDocument/2006/relationships/image" Target="../media/image26.png"/><Relationship Id="rId4" Type="http://schemas.openxmlformats.org/officeDocument/2006/relationships/image" Target="../media/image25.jpe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9.mp3"/><Relationship Id="rId1" Type="http://schemas.microsoft.com/office/2007/relationships/media" Target="../media/media19.mp3"/><Relationship Id="rId5" Type="http://schemas.openxmlformats.org/officeDocument/2006/relationships/image" Target="../media/image26.png"/><Relationship Id="rId4" Type="http://schemas.openxmlformats.org/officeDocument/2006/relationships/image" Target="../media/image2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0.mp3"/><Relationship Id="rId1" Type="http://schemas.microsoft.com/office/2007/relationships/media" Target="../media/media20.mp3"/><Relationship Id="rId5" Type="http://schemas.openxmlformats.org/officeDocument/2006/relationships/image" Target="../media/image26.png"/><Relationship Id="rId4" Type="http://schemas.openxmlformats.org/officeDocument/2006/relationships/image" Target="../media/image25.jpe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1.mp3"/><Relationship Id="rId1" Type="http://schemas.microsoft.com/office/2007/relationships/media" Target="../media/media21.mp3"/><Relationship Id="rId5" Type="http://schemas.openxmlformats.org/officeDocument/2006/relationships/image" Target="../media/image26.png"/><Relationship Id="rId4" Type="http://schemas.openxmlformats.org/officeDocument/2006/relationships/image" Target="../media/image25.jpe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2.mp3"/><Relationship Id="rId1" Type="http://schemas.microsoft.com/office/2007/relationships/media" Target="../media/media22.mp3"/><Relationship Id="rId5" Type="http://schemas.openxmlformats.org/officeDocument/2006/relationships/image" Target="../media/image26.png"/><Relationship Id="rId4" Type="http://schemas.openxmlformats.org/officeDocument/2006/relationships/image" Target="../media/image25.jpe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3.mp3"/><Relationship Id="rId1" Type="http://schemas.microsoft.com/office/2007/relationships/media" Target="../media/media23.mp3"/><Relationship Id="rId5" Type="http://schemas.openxmlformats.org/officeDocument/2006/relationships/image" Target="../media/image26.png"/><Relationship Id="rId4" Type="http://schemas.openxmlformats.org/officeDocument/2006/relationships/image" Target="../media/image25.jpe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4.mp3"/><Relationship Id="rId1" Type="http://schemas.microsoft.com/office/2007/relationships/media" Target="../media/media24.mp3"/><Relationship Id="rId5" Type="http://schemas.openxmlformats.org/officeDocument/2006/relationships/image" Target="../media/image26.png"/><Relationship Id="rId4" Type="http://schemas.openxmlformats.org/officeDocument/2006/relationships/image" Target="../media/image25.jpe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5.mp3"/><Relationship Id="rId1" Type="http://schemas.microsoft.com/office/2007/relationships/media" Target="../media/media25.mp3"/><Relationship Id="rId5" Type="http://schemas.openxmlformats.org/officeDocument/2006/relationships/image" Target="../media/image26.png"/><Relationship Id="rId4" Type="http://schemas.openxmlformats.org/officeDocument/2006/relationships/image" Target="../media/image25.jpe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6.mp3"/><Relationship Id="rId1" Type="http://schemas.microsoft.com/office/2007/relationships/media" Target="../media/media26.mp3"/><Relationship Id="rId5" Type="http://schemas.openxmlformats.org/officeDocument/2006/relationships/image" Target="../media/image26.png"/><Relationship Id="rId4" Type="http://schemas.openxmlformats.org/officeDocument/2006/relationships/image" Target="../media/image25.jpe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7.mp3"/><Relationship Id="rId1" Type="http://schemas.microsoft.com/office/2007/relationships/media" Target="../media/media27.mp3"/><Relationship Id="rId5" Type="http://schemas.openxmlformats.org/officeDocument/2006/relationships/image" Target="../media/image26.png"/><Relationship Id="rId4" Type="http://schemas.openxmlformats.org/officeDocument/2006/relationships/image" Target="../media/image25.jpe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8.mp3"/><Relationship Id="rId1" Type="http://schemas.microsoft.com/office/2007/relationships/media" Target="../media/media28.mp3"/><Relationship Id="rId5" Type="http://schemas.openxmlformats.org/officeDocument/2006/relationships/image" Target="../media/image26.png"/><Relationship Id="rId4" Type="http://schemas.openxmlformats.org/officeDocument/2006/relationships/image" Target="../media/image25.jpe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9.mp3"/><Relationship Id="rId1" Type="http://schemas.microsoft.com/office/2007/relationships/media" Target="../media/media29.mp3"/><Relationship Id="rId5" Type="http://schemas.openxmlformats.org/officeDocument/2006/relationships/image" Target="../media/image26.png"/><Relationship Id="rId4" Type="http://schemas.openxmlformats.org/officeDocument/2006/relationships/image" Target="../media/image2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0.mp3"/><Relationship Id="rId1" Type="http://schemas.microsoft.com/office/2007/relationships/media" Target="../media/media30.mp3"/><Relationship Id="rId5" Type="http://schemas.openxmlformats.org/officeDocument/2006/relationships/image" Target="../media/image26.png"/><Relationship Id="rId4" Type="http://schemas.openxmlformats.org/officeDocument/2006/relationships/image" Target="../media/image25.jpe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1.mp3"/><Relationship Id="rId1" Type="http://schemas.microsoft.com/office/2007/relationships/media" Target="../media/media31.mp3"/><Relationship Id="rId5" Type="http://schemas.openxmlformats.org/officeDocument/2006/relationships/image" Target="../media/image26.png"/><Relationship Id="rId4" Type="http://schemas.openxmlformats.org/officeDocument/2006/relationships/image" Target="../media/image25.jpe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2000"/>
            </a:blip>
            <a:stretch>
              <a:fillRect t="-12266" b="-21066"/>
            </a:stretch>
          </a:blipFill>
        </p:spPr>
        <p:txBody>
          <a:bodyPr/>
          <a:lstStyle/>
          <a:p>
            <a:endParaRPr lang="en-VN"/>
          </a:p>
        </p:txBody>
      </p:sp>
      <p:sp>
        <p:nvSpPr>
          <p:cNvPr id="3" name="Freeform 3"/>
          <p:cNvSpPr/>
          <p:nvPr/>
        </p:nvSpPr>
        <p:spPr>
          <a:xfrm>
            <a:off x="-3124200" y="0"/>
            <a:ext cx="21412200" cy="10287000"/>
          </a:xfrm>
          <a:custGeom>
            <a:avLst/>
            <a:gdLst/>
            <a:ahLst/>
            <a:cxnLst/>
            <a:rect l="l" t="t" r="r" b="b"/>
            <a:pathLst>
              <a:path w="15931706" h="11269345">
                <a:moveTo>
                  <a:pt x="0" y="0"/>
                </a:moveTo>
                <a:lnTo>
                  <a:pt x="15931706" y="0"/>
                </a:lnTo>
                <a:lnTo>
                  <a:pt x="15931706" y="11269345"/>
                </a:lnTo>
                <a:lnTo>
                  <a:pt x="0" y="1126934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29706" r="-10850" b="-27005"/>
            </a:stretch>
          </a:blipFill>
        </p:spPr>
        <p:txBody>
          <a:bodyPr/>
          <a:lstStyle/>
          <a:p>
            <a:endParaRPr lang="en-VN"/>
          </a:p>
        </p:txBody>
      </p:sp>
      <p:grpSp>
        <p:nvGrpSpPr>
          <p:cNvPr id="4" name="Group 4"/>
          <p:cNvGrpSpPr/>
          <p:nvPr/>
        </p:nvGrpSpPr>
        <p:grpSpPr>
          <a:xfrm>
            <a:off x="13106400" y="6756763"/>
            <a:ext cx="5181600" cy="927494"/>
            <a:chOff x="0" y="0"/>
            <a:chExt cx="1597353" cy="66522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597353" cy="665221"/>
            </a:xfrm>
            <a:custGeom>
              <a:avLst/>
              <a:gdLst/>
              <a:ahLst/>
              <a:cxnLst/>
              <a:rect l="l" t="t" r="r" b="b"/>
              <a:pathLst>
                <a:path w="1597353" h="665221">
                  <a:moveTo>
                    <a:pt x="0" y="0"/>
                  </a:moveTo>
                  <a:lnTo>
                    <a:pt x="1597353" y="0"/>
                  </a:lnTo>
                  <a:lnTo>
                    <a:pt x="1597353" y="665221"/>
                  </a:lnTo>
                  <a:lnTo>
                    <a:pt x="0" y="665221"/>
                  </a:lnTo>
                  <a:close/>
                </a:path>
              </a:pathLst>
            </a:custGeom>
            <a:solidFill>
              <a:srgbClr val="FF6F00"/>
            </a:solidFill>
          </p:spPr>
          <p:txBody>
            <a:bodyPr/>
            <a:lstStyle/>
            <a:p>
              <a:endParaRPr lang="en-VN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9525"/>
              <a:ext cx="1597353" cy="674746"/>
            </a:xfrm>
            <a:prstGeom prst="rect">
              <a:avLst/>
            </a:prstGeom>
          </p:spPr>
          <p:txBody>
            <a:bodyPr lIns="50801" tIns="50801" rIns="50801" bIns="50801" rtlCol="0" anchor="ctr"/>
            <a:lstStyle/>
            <a:p>
              <a:pPr algn="ctr">
                <a:lnSpc>
                  <a:spcPts val="2441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" y="6769854"/>
            <a:ext cx="1732304" cy="914400"/>
            <a:chOff x="0" y="0"/>
            <a:chExt cx="1820946" cy="665221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820946" cy="665221"/>
            </a:xfrm>
            <a:custGeom>
              <a:avLst/>
              <a:gdLst/>
              <a:ahLst/>
              <a:cxnLst/>
              <a:rect l="l" t="t" r="r" b="b"/>
              <a:pathLst>
                <a:path w="1820946" h="665221">
                  <a:moveTo>
                    <a:pt x="0" y="0"/>
                  </a:moveTo>
                  <a:lnTo>
                    <a:pt x="1820946" y="0"/>
                  </a:lnTo>
                  <a:lnTo>
                    <a:pt x="1820946" y="665221"/>
                  </a:lnTo>
                  <a:lnTo>
                    <a:pt x="0" y="665221"/>
                  </a:lnTo>
                  <a:close/>
                </a:path>
              </a:pathLst>
            </a:custGeom>
            <a:solidFill>
              <a:srgbClr val="FF6F00"/>
            </a:solidFill>
          </p:spPr>
          <p:txBody>
            <a:bodyPr/>
            <a:lstStyle/>
            <a:p>
              <a:endParaRPr lang="en-VN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9525"/>
              <a:ext cx="1820946" cy="674746"/>
            </a:xfrm>
            <a:prstGeom prst="rect">
              <a:avLst/>
            </a:prstGeom>
          </p:spPr>
          <p:txBody>
            <a:bodyPr lIns="50801" tIns="50801" rIns="50801" bIns="50801" rtlCol="0" anchor="ctr"/>
            <a:lstStyle/>
            <a:p>
              <a:pPr algn="ctr">
                <a:lnSpc>
                  <a:spcPts val="2441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919531" y="6054791"/>
            <a:ext cx="12479970" cy="12439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99"/>
              </a:lnSpc>
            </a:pPr>
            <a:r>
              <a:rPr lang="en-US" sz="10001" b="1" dirty="0">
                <a:solidFill>
                  <a:srgbClr val="FFFFFF"/>
                </a:solidFill>
                <a:latin typeface="SVN-Gilroy Heavy" pitchFamily="2" charset="77"/>
              </a:rPr>
              <a:t>BEGINNER’S TOEIC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867468" y="7227054"/>
            <a:ext cx="11865770" cy="1243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99"/>
              </a:lnSpc>
            </a:pPr>
            <a:r>
              <a:rPr lang="en-US" sz="9999">
                <a:solidFill>
                  <a:srgbClr val="FFFFFF"/>
                </a:solidFill>
                <a:latin typeface="SVN-Gilroy Medium" pitchFamily="2" charset="77"/>
              </a:rPr>
              <a:t>LESSON </a:t>
            </a:r>
            <a:r>
              <a:rPr lang="en-US" sz="9999" dirty="0">
                <a:solidFill>
                  <a:srgbClr val="FFFFFF"/>
                </a:solidFill>
                <a:latin typeface="SVN-Gilroy Medium" pitchFamily="2" charset="77"/>
              </a:rPr>
              <a:t>3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941302" y="5459333"/>
            <a:ext cx="7507499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441"/>
              </a:lnSpc>
              <a:spcBef>
                <a:spcPct val="0"/>
              </a:spcBef>
            </a:pPr>
            <a:r>
              <a:rPr lang="en-US" sz="2201" spc="704" dirty="0">
                <a:solidFill>
                  <a:schemeClr val="bg1"/>
                </a:solidFill>
                <a:latin typeface="SVN-Gilroy Medium" pitchFamily="2" charset="77"/>
              </a:rPr>
              <a:t>ZENLISH – HỌC TOEIC 1 LẦN LÀ ĐẠT</a:t>
            </a:r>
          </a:p>
        </p:txBody>
      </p:sp>
      <p:pic>
        <p:nvPicPr>
          <p:cNvPr id="16" name="Picture 15" descr="A blue and orange text on a black background&#10;&#10;Description automatically generated">
            <a:extLst>
              <a:ext uri="{FF2B5EF4-FFF2-40B4-BE49-F238E27FC236}">
                <a16:creationId xmlns:a16="http://schemas.microsoft.com/office/drawing/2014/main" id="{58A058C4-E4A3-E820-C098-86A5436ECE5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97200" y="-190500"/>
            <a:ext cx="2714430" cy="1909778"/>
          </a:xfrm>
          <a:prstGeom prst="rect">
            <a:avLst/>
          </a:prstGeom>
        </p:spPr>
      </p:pic>
    </p:spTree>
  </p:cSld>
  <p:clrMapOvr>
    <a:masterClrMapping/>
  </p:clrMapOvr>
  <p:transition spd="slow">
    <p:split orient="vert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Freeform 68">
            <a:extLst>
              <a:ext uri="{FF2B5EF4-FFF2-40B4-BE49-F238E27FC236}">
                <a16:creationId xmlns:a16="http://schemas.microsoft.com/office/drawing/2014/main" id="{9CD7A16D-DDBC-34A7-5921-602A461490E6}"/>
              </a:ext>
            </a:extLst>
          </p:cNvPr>
          <p:cNvSpPr/>
          <p:nvPr/>
        </p:nvSpPr>
        <p:spPr>
          <a:xfrm>
            <a:off x="-27561" y="2"/>
            <a:ext cx="18288000" cy="10286999"/>
          </a:xfrm>
          <a:custGeom>
            <a:avLst/>
            <a:gdLst/>
            <a:ahLst/>
            <a:cxnLst/>
            <a:rect l="l" t="t" r="r" b="b"/>
            <a:pathLst>
              <a:path w="18288000" h="10359794">
                <a:moveTo>
                  <a:pt x="0" y="0"/>
                </a:moveTo>
                <a:lnTo>
                  <a:pt x="18288000" y="0"/>
                </a:lnTo>
                <a:lnTo>
                  <a:pt x="18288000" y="10359794"/>
                </a:lnTo>
                <a:lnTo>
                  <a:pt x="0" y="103597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VN" dirty="0"/>
          </a:p>
        </p:txBody>
      </p:sp>
      <p:sp>
        <p:nvSpPr>
          <p:cNvPr id="31" name="Freeform 2">
            <a:extLst>
              <a:ext uri="{FF2B5EF4-FFF2-40B4-BE49-F238E27FC236}">
                <a16:creationId xmlns:a16="http://schemas.microsoft.com/office/drawing/2014/main" id="{8B9A3D5A-D812-E641-A6B3-DDA86FC07586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5000"/>
            </a:blip>
            <a:stretch>
              <a:fillRect t="-12266" b="-21066"/>
            </a:stretch>
          </a:blipFill>
        </p:spPr>
        <p:txBody>
          <a:bodyPr/>
          <a:lstStyle/>
          <a:p>
            <a:endParaRPr lang="en-VN" dirty="0"/>
          </a:p>
        </p:txBody>
      </p:sp>
      <p:grpSp>
        <p:nvGrpSpPr>
          <p:cNvPr id="2" name="Group 2"/>
          <p:cNvGrpSpPr/>
          <p:nvPr/>
        </p:nvGrpSpPr>
        <p:grpSpPr>
          <a:xfrm>
            <a:off x="5282006" y="4754441"/>
            <a:ext cx="1980438" cy="1579376"/>
            <a:chOff x="0" y="0"/>
            <a:chExt cx="812800" cy="6985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gradFill rotWithShape="1">
              <a:gsLst>
                <a:gs pos="0">
                  <a:srgbClr val="0037F4">
                    <a:alpha val="100000"/>
                  </a:srgbClr>
                </a:gs>
                <a:gs pos="50000">
                  <a:srgbClr val="EEE9EE">
                    <a:alpha val="100000"/>
                  </a:srgbClr>
                </a:gs>
                <a:gs pos="100000">
                  <a:srgbClr val="ED751A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VN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114300" y="-57150"/>
              <a:ext cx="584200" cy="755650"/>
            </a:xfrm>
            <a:prstGeom prst="rect">
              <a:avLst/>
            </a:prstGeom>
          </p:spPr>
          <p:txBody>
            <a:bodyPr lIns="50801" tIns="50801" rIns="50801" bIns="50801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6158798" y="4627622"/>
            <a:ext cx="6884669" cy="1763276"/>
            <a:chOff x="0" y="0"/>
            <a:chExt cx="2009263" cy="6985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009263" cy="698500"/>
            </a:xfrm>
            <a:custGeom>
              <a:avLst/>
              <a:gdLst/>
              <a:ahLst/>
              <a:cxnLst/>
              <a:rect l="l" t="t" r="r" b="b"/>
              <a:pathLst>
                <a:path w="2009263" h="698500">
                  <a:moveTo>
                    <a:pt x="2009263" y="349250"/>
                  </a:moveTo>
                  <a:lnTo>
                    <a:pt x="1806063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1806063" y="0"/>
                  </a:lnTo>
                  <a:lnTo>
                    <a:pt x="2009263" y="349250"/>
                  </a:lnTo>
                  <a:close/>
                </a:path>
              </a:pathLst>
            </a:custGeom>
            <a:solidFill>
              <a:srgbClr val="0037F4"/>
            </a:solidFill>
          </p:spPr>
          <p:txBody>
            <a:bodyPr/>
            <a:lstStyle/>
            <a:p>
              <a:endParaRPr lang="en-VN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14300" y="-57150"/>
              <a:ext cx="1780663" cy="755650"/>
            </a:xfrm>
            <a:prstGeom prst="rect">
              <a:avLst/>
            </a:prstGeom>
          </p:spPr>
          <p:txBody>
            <a:bodyPr lIns="50801" tIns="50801" rIns="50801" bIns="50801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2550734" y="2839316"/>
            <a:ext cx="13131411" cy="7489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85"/>
              </a:lnSpc>
            </a:pPr>
            <a:r>
              <a:rPr lang="en-US" sz="9000" b="1" dirty="0">
                <a:solidFill>
                  <a:srgbClr val="FF7900"/>
                </a:solidFill>
                <a:latin typeface="SVN-Gilroy Heavy" pitchFamily="2" charset="77"/>
                <a:ea typeface="Poppins Bold"/>
                <a:cs typeface="Poppins Bold"/>
                <a:sym typeface="Poppins Bold"/>
              </a:rPr>
              <a:t>NỘI DUNG BÀI HỌC</a:t>
            </a:r>
          </a:p>
        </p:txBody>
      </p:sp>
      <p:sp>
        <p:nvSpPr>
          <p:cNvPr id="27" name="Freeform 27"/>
          <p:cNvSpPr/>
          <p:nvPr/>
        </p:nvSpPr>
        <p:spPr>
          <a:xfrm>
            <a:off x="5486179" y="4893297"/>
            <a:ext cx="1652987" cy="1328781"/>
          </a:xfrm>
          <a:custGeom>
            <a:avLst/>
            <a:gdLst/>
            <a:ahLst/>
            <a:cxnLst/>
            <a:rect l="l" t="t" r="r" b="b"/>
            <a:pathLst>
              <a:path w="2115625" h="1832661">
                <a:moveTo>
                  <a:pt x="0" y="0"/>
                </a:moveTo>
                <a:lnTo>
                  <a:pt x="2115625" y="0"/>
                </a:lnTo>
                <a:lnTo>
                  <a:pt x="2115625" y="1832660"/>
                </a:lnTo>
                <a:lnTo>
                  <a:pt x="0" y="183266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VN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9B24E39-2804-C24C-0418-7F1DEDA796C1}"/>
              </a:ext>
            </a:extLst>
          </p:cNvPr>
          <p:cNvSpPr txBox="1"/>
          <p:nvPr/>
        </p:nvSpPr>
        <p:spPr>
          <a:xfrm>
            <a:off x="7543253" y="4816762"/>
            <a:ext cx="5431277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8100" b="1" dirty="0">
                <a:solidFill>
                  <a:schemeClr val="bg1"/>
                </a:solidFill>
                <a:latin typeface="SVN-Gilroy XBold" pitchFamily="2" charset="77"/>
              </a:rPr>
              <a:t>Lý thuyết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708135D-495F-6492-007D-6CB0C6B51F70}"/>
              </a:ext>
            </a:extLst>
          </p:cNvPr>
          <p:cNvSpPr txBox="1"/>
          <p:nvPr/>
        </p:nvSpPr>
        <p:spPr>
          <a:xfrm>
            <a:off x="5881042" y="4792623"/>
            <a:ext cx="91183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9000" b="1" dirty="0">
                <a:solidFill>
                  <a:srgbClr val="FF7900"/>
                </a:solidFill>
                <a:latin typeface="SVN-Gilroy Heavy" pitchFamily="2" charset="77"/>
                <a:cs typeface="Consolas" panose="020B0609020204030204" pitchFamily="49" charset="0"/>
              </a:rPr>
              <a:t>2</a:t>
            </a:r>
          </a:p>
        </p:txBody>
      </p:sp>
      <p:pic>
        <p:nvPicPr>
          <p:cNvPr id="70" name="Picture 69" descr="A blue and orange text on a black background&#10;&#10;Description automatically generated">
            <a:extLst>
              <a:ext uri="{FF2B5EF4-FFF2-40B4-BE49-F238E27FC236}">
                <a16:creationId xmlns:a16="http://schemas.microsoft.com/office/drawing/2014/main" id="{FB993FCE-1FB5-CF9A-C972-76408301E10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14089" y="-342900"/>
            <a:ext cx="2546351" cy="1791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907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56" grpId="0"/>
      <p:bldP spid="6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2">
            <a:extLst>
              <a:ext uri="{FF2B5EF4-FFF2-40B4-BE49-F238E27FC236}">
                <a16:creationId xmlns:a16="http://schemas.microsoft.com/office/drawing/2014/main" id="{17242FC4-65BF-018F-E701-76B761604591}"/>
              </a:ext>
            </a:extLst>
          </p:cNvPr>
          <p:cNvSpPr/>
          <p:nvPr/>
        </p:nvSpPr>
        <p:spPr>
          <a:xfrm>
            <a:off x="-27561" y="1"/>
            <a:ext cx="18288000" cy="10359794"/>
          </a:xfrm>
          <a:custGeom>
            <a:avLst/>
            <a:gdLst/>
            <a:ahLst/>
            <a:cxnLst/>
            <a:rect l="l" t="t" r="r" b="b"/>
            <a:pathLst>
              <a:path w="18288000" h="10359794">
                <a:moveTo>
                  <a:pt x="0" y="0"/>
                </a:moveTo>
                <a:lnTo>
                  <a:pt x="18288000" y="0"/>
                </a:lnTo>
                <a:lnTo>
                  <a:pt x="18288000" y="10359794"/>
                </a:lnTo>
                <a:lnTo>
                  <a:pt x="0" y="103597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VN" dirty="0"/>
          </a:p>
        </p:txBody>
      </p:sp>
      <p:pic>
        <p:nvPicPr>
          <p:cNvPr id="27" name="Picture 26" descr="A blue and orange text on a black background&#10;&#10;Description automatically generated">
            <a:extLst>
              <a:ext uri="{FF2B5EF4-FFF2-40B4-BE49-F238E27FC236}">
                <a16:creationId xmlns:a16="http://schemas.microsoft.com/office/drawing/2014/main" id="{8846DA71-E17C-C8A4-4BFF-0AD8DEA3BEA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14089" y="-342900"/>
            <a:ext cx="2546351" cy="1791522"/>
          </a:xfrm>
          <a:prstGeom prst="rect">
            <a:avLst/>
          </a:prstGeom>
        </p:spPr>
      </p:pic>
      <p:sp>
        <p:nvSpPr>
          <p:cNvPr id="2" name="TextBox 10">
            <a:extLst>
              <a:ext uri="{FF2B5EF4-FFF2-40B4-BE49-F238E27FC236}">
                <a16:creationId xmlns:a16="http://schemas.microsoft.com/office/drawing/2014/main" id="{57A2AD51-0ECE-B60B-8C5A-A52FDE5522E5}"/>
              </a:ext>
            </a:extLst>
          </p:cNvPr>
          <p:cNvSpPr txBox="1"/>
          <p:nvPr/>
        </p:nvSpPr>
        <p:spPr>
          <a:xfrm>
            <a:off x="2027164" y="1448591"/>
            <a:ext cx="14233673" cy="1073051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6000" b="1" dirty="0">
                <a:solidFill>
                  <a:srgbClr val="FE7809"/>
                </a:solidFill>
                <a:highlight>
                  <a:srgbClr val="FFFFFF"/>
                </a:highlight>
                <a:latin typeface="SVN-Gilroy XBold" pitchFamily="2" charset="77"/>
              </a:rPr>
              <a:t>CÁCH NHẬN DIỆN ĐÁP ÁN ĐÚNG</a:t>
            </a:r>
            <a:endParaRPr lang="en-US" sz="6000" b="1" dirty="0">
              <a:solidFill>
                <a:srgbClr val="FE7809"/>
              </a:solidFill>
              <a:latin typeface="SVN-Gilroy XBold" pitchFamily="2" charset="77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62B33730-64B3-E101-2F26-33606A8E2931}"/>
              </a:ext>
            </a:extLst>
          </p:cNvPr>
          <p:cNvSpPr/>
          <p:nvPr/>
        </p:nvSpPr>
        <p:spPr>
          <a:xfrm>
            <a:off x="1323193" y="3420932"/>
            <a:ext cx="6777317" cy="1916207"/>
          </a:xfrm>
          <a:prstGeom prst="roundRect">
            <a:avLst/>
          </a:prstGeom>
          <a:solidFill>
            <a:srgbClr val="0037F4"/>
          </a:solidFill>
          <a:ln>
            <a:solidFill>
              <a:srgbClr val="0037F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5000"/>
              </a:lnSpc>
            </a:pPr>
            <a:r>
              <a:rPr lang="en-VN" sz="4800" b="1" dirty="0">
                <a:solidFill>
                  <a:schemeClr val="bg1"/>
                </a:solidFill>
                <a:latin typeface="SVN-Gilroy SemiBold" pitchFamily="2" charset="77"/>
              </a:rPr>
              <a:t>WHAT/WHICH + Danh Từ đi kèm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22C16E6-6E21-0FEB-4CE6-8DC92A7C3874}"/>
              </a:ext>
            </a:extLst>
          </p:cNvPr>
          <p:cNvSpPr/>
          <p:nvPr/>
        </p:nvSpPr>
        <p:spPr>
          <a:xfrm>
            <a:off x="1323193" y="5942540"/>
            <a:ext cx="6777317" cy="1916207"/>
          </a:xfrm>
          <a:prstGeom prst="roundRect">
            <a:avLst/>
          </a:prstGeom>
          <a:solidFill>
            <a:srgbClr val="0037F4"/>
          </a:solidFill>
          <a:ln>
            <a:solidFill>
              <a:srgbClr val="0037F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5000"/>
              </a:lnSpc>
            </a:pPr>
            <a:r>
              <a:rPr lang="en-VN" sz="4800" b="1" dirty="0">
                <a:solidFill>
                  <a:schemeClr val="bg1"/>
                </a:solidFill>
                <a:latin typeface="SVN-Gilroy SemiBold" pitchFamily="2" charset="77"/>
              </a:rPr>
              <a:t>WHAT/WHICH + Động Từ đi kèm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3E206D8-4D07-61F7-5670-01C43A6C7D4E}"/>
              </a:ext>
            </a:extLst>
          </p:cNvPr>
          <p:cNvSpPr/>
          <p:nvPr/>
        </p:nvSpPr>
        <p:spPr>
          <a:xfrm>
            <a:off x="10559441" y="3420932"/>
            <a:ext cx="4866362" cy="1916207"/>
          </a:xfrm>
          <a:prstGeom prst="roundRect">
            <a:avLst/>
          </a:prstGeom>
          <a:noFill/>
          <a:ln>
            <a:solidFill>
              <a:srgbClr val="0037F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sz="27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5518B26-2FBF-76C2-11D1-874EC9C7D3F9}"/>
              </a:ext>
            </a:extLst>
          </p:cNvPr>
          <p:cNvSpPr/>
          <p:nvPr/>
        </p:nvSpPr>
        <p:spPr>
          <a:xfrm>
            <a:off x="10559440" y="5932259"/>
            <a:ext cx="4866362" cy="1916207"/>
          </a:xfrm>
          <a:prstGeom prst="roundRect">
            <a:avLst/>
          </a:prstGeom>
          <a:noFill/>
          <a:ln>
            <a:solidFill>
              <a:srgbClr val="0037F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sz="2700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01DAC08-69C3-43B8-C1A1-7ECE421280A2}"/>
              </a:ext>
            </a:extLst>
          </p:cNvPr>
          <p:cNvCxnSpPr>
            <a:endCxn id="6" idx="1"/>
          </p:cNvCxnSpPr>
          <p:nvPr/>
        </p:nvCxnSpPr>
        <p:spPr>
          <a:xfrm>
            <a:off x="8100509" y="4379035"/>
            <a:ext cx="2458932" cy="2"/>
          </a:xfrm>
          <a:prstGeom prst="straightConnector1">
            <a:avLst/>
          </a:prstGeom>
          <a:ln>
            <a:solidFill>
              <a:srgbClr val="0037F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2094967-8EEF-7C25-5405-9F9087D37DA3}"/>
              </a:ext>
            </a:extLst>
          </p:cNvPr>
          <p:cNvCxnSpPr/>
          <p:nvPr/>
        </p:nvCxnSpPr>
        <p:spPr>
          <a:xfrm>
            <a:off x="8100509" y="6900643"/>
            <a:ext cx="2458932" cy="2"/>
          </a:xfrm>
          <a:prstGeom prst="straightConnector1">
            <a:avLst/>
          </a:prstGeom>
          <a:ln>
            <a:solidFill>
              <a:srgbClr val="0037F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BAC4966-3E07-1B5F-ED35-107F2D8F6F3B}"/>
              </a:ext>
            </a:extLst>
          </p:cNvPr>
          <p:cNvSpPr txBox="1"/>
          <p:nvPr/>
        </p:nvSpPr>
        <p:spPr>
          <a:xfrm>
            <a:off x="10840022" y="3571121"/>
            <a:ext cx="443421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4800" b="1" dirty="0">
                <a:solidFill>
                  <a:srgbClr val="0037F4"/>
                </a:solidFill>
                <a:latin typeface="SVN-Gilroy SemiBold" pitchFamily="2" charset="77"/>
              </a:rPr>
              <a:t>Time, cost, tie, restaurant, …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D530E86-4652-D98C-7CE0-84DB468225A2}"/>
              </a:ext>
            </a:extLst>
          </p:cNvPr>
          <p:cNvSpPr txBox="1"/>
          <p:nvPr/>
        </p:nvSpPr>
        <p:spPr>
          <a:xfrm>
            <a:off x="11279876" y="6462060"/>
            <a:ext cx="44342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4800" b="1" dirty="0">
                <a:solidFill>
                  <a:srgbClr val="0037F4"/>
                </a:solidFill>
                <a:latin typeface="SVN-Gilroy SemiBold" pitchFamily="2" charset="77"/>
              </a:rPr>
              <a:t>Think, do, …</a:t>
            </a:r>
          </a:p>
        </p:txBody>
      </p:sp>
    </p:spTree>
    <p:extLst>
      <p:ext uri="{BB962C8B-B14F-4D97-AF65-F5344CB8AC3E}">
        <p14:creationId xmlns:p14="http://schemas.microsoft.com/office/powerpoint/2010/main" val="3154190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Freeform 68">
            <a:extLst>
              <a:ext uri="{FF2B5EF4-FFF2-40B4-BE49-F238E27FC236}">
                <a16:creationId xmlns:a16="http://schemas.microsoft.com/office/drawing/2014/main" id="{9CD7A16D-DDBC-34A7-5921-602A461490E6}"/>
              </a:ext>
            </a:extLst>
          </p:cNvPr>
          <p:cNvSpPr/>
          <p:nvPr/>
        </p:nvSpPr>
        <p:spPr>
          <a:xfrm>
            <a:off x="-27561" y="2"/>
            <a:ext cx="18288000" cy="10286999"/>
          </a:xfrm>
          <a:custGeom>
            <a:avLst/>
            <a:gdLst/>
            <a:ahLst/>
            <a:cxnLst/>
            <a:rect l="l" t="t" r="r" b="b"/>
            <a:pathLst>
              <a:path w="18288000" h="10359794">
                <a:moveTo>
                  <a:pt x="0" y="0"/>
                </a:moveTo>
                <a:lnTo>
                  <a:pt x="18288000" y="0"/>
                </a:lnTo>
                <a:lnTo>
                  <a:pt x="18288000" y="10359794"/>
                </a:lnTo>
                <a:lnTo>
                  <a:pt x="0" y="103597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VN" dirty="0"/>
          </a:p>
        </p:txBody>
      </p:sp>
      <p:sp>
        <p:nvSpPr>
          <p:cNvPr id="31" name="Freeform 2">
            <a:extLst>
              <a:ext uri="{FF2B5EF4-FFF2-40B4-BE49-F238E27FC236}">
                <a16:creationId xmlns:a16="http://schemas.microsoft.com/office/drawing/2014/main" id="{8B9A3D5A-D812-E641-A6B3-DDA86FC07586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5000"/>
            </a:blip>
            <a:stretch>
              <a:fillRect t="-12266" b="-21066"/>
            </a:stretch>
          </a:blipFill>
        </p:spPr>
        <p:txBody>
          <a:bodyPr/>
          <a:lstStyle/>
          <a:p>
            <a:endParaRPr lang="en-VN" dirty="0"/>
          </a:p>
        </p:txBody>
      </p:sp>
      <p:grpSp>
        <p:nvGrpSpPr>
          <p:cNvPr id="2" name="Group 2"/>
          <p:cNvGrpSpPr/>
          <p:nvPr/>
        </p:nvGrpSpPr>
        <p:grpSpPr>
          <a:xfrm>
            <a:off x="5350586" y="4963456"/>
            <a:ext cx="1980438" cy="1579376"/>
            <a:chOff x="0" y="0"/>
            <a:chExt cx="812800" cy="6985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gradFill rotWithShape="1">
              <a:gsLst>
                <a:gs pos="0">
                  <a:srgbClr val="0037F4">
                    <a:alpha val="100000"/>
                  </a:srgbClr>
                </a:gs>
                <a:gs pos="50000">
                  <a:srgbClr val="EEE9EE">
                    <a:alpha val="100000"/>
                  </a:srgbClr>
                </a:gs>
                <a:gs pos="100000">
                  <a:srgbClr val="ED751A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VN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114300" y="-57150"/>
              <a:ext cx="584200" cy="755650"/>
            </a:xfrm>
            <a:prstGeom prst="rect">
              <a:avLst/>
            </a:prstGeom>
          </p:spPr>
          <p:txBody>
            <a:bodyPr lIns="50801" tIns="50801" rIns="50801" bIns="50801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6227378" y="4836637"/>
            <a:ext cx="6884669" cy="1763276"/>
            <a:chOff x="0" y="0"/>
            <a:chExt cx="2009263" cy="6985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009263" cy="698500"/>
            </a:xfrm>
            <a:custGeom>
              <a:avLst/>
              <a:gdLst/>
              <a:ahLst/>
              <a:cxnLst/>
              <a:rect l="l" t="t" r="r" b="b"/>
              <a:pathLst>
                <a:path w="2009263" h="698500">
                  <a:moveTo>
                    <a:pt x="2009263" y="349250"/>
                  </a:moveTo>
                  <a:lnTo>
                    <a:pt x="1806063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1806063" y="0"/>
                  </a:lnTo>
                  <a:lnTo>
                    <a:pt x="2009263" y="349250"/>
                  </a:lnTo>
                  <a:close/>
                </a:path>
              </a:pathLst>
            </a:custGeom>
            <a:solidFill>
              <a:srgbClr val="0037F4"/>
            </a:solidFill>
          </p:spPr>
          <p:txBody>
            <a:bodyPr/>
            <a:lstStyle/>
            <a:p>
              <a:endParaRPr lang="en-VN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14300" y="-57150"/>
              <a:ext cx="1780663" cy="755650"/>
            </a:xfrm>
            <a:prstGeom prst="rect">
              <a:avLst/>
            </a:prstGeom>
          </p:spPr>
          <p:txBody>
            <a:bodyPr lIns="50801" tIns="50801" rIns="50801" bIns="50801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2582678" y="3124740"/>
            <a:ext cx="13131411" cy="7489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85"/>
              </a:lnSpc>
            </a:pPr>
            <a:r>
              <a:rPr lang="en-US" sz="9000" b="1" dirty="0">
                <a:solidFill>
                  <a:srgbClr val="FF7900"/>
                </a:solidFill>
                <a:latin typeface="SVN-Gilroy Heavy" pitchFamily="2" charset="77"/>
                <a:ea typeface="Poppins Bold"/>
                <a:cs typeface="Poppins Bold"/>
                <a:sym typeface="Poppins Bold"/>
              </a:rPr>
              <a:t>NỘI DUNG BÀI HỌC</a:t>
            </a:r>
          </a:p>
        </p:txBody>
      </p:sp>
      <p:sp>
        <p:nvSpPr>
          <p:cNvPr id="27" name="Freeform 27"/>
          <p:cNvSpPr/>
          <p:nvPr/>
        </p:nvSpPr>
        <p:spPr>
          <a:xfrm>
            <a:off x="5554759" y="5102312"/>
            <a:ext cx="1652987" cy="1328781"/>
          </a:xfrm>
          <a:custGeom>
            <a:avLst/>
            <a:gdLst/>
            <a:ahLst/>
            <a:cxnLst/>
            <a:rect l="l" t="t" r="r" b="b"/>
            <a:pathLst>
              <a:path w="2115625" h="1832661">
                <a:moveTo>
                  <a:pt x="0" y="0"/>
                </a:moveTo>
                <a:lnTo>
                  <a:pt x="2115625" y="0"/>
                </a:lnTo>
                <a:lnTo>
                  <a:pt x="2115625" y="1832660"/>
                </a:lnTo>
                <a:lnTo>
                  <a:pt x="0" y="183266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VN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9B24E39-2804-C24C-0418-7F1DEDA796C1}"/>
              </a:ext>
            </a:extLst>
          </p:cNvPr>
          <p:cNvSpPr txBox="1"/>
          <p:nvPr/>
        </p:nvSpPr>
        <p:spPr>
          <a:xfrm>
            <a:off x="7235306" y="5036192"/>
            <a:ext cx="5431277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8100" b="1" dirty="0">
                <a:solidFill>
                  <a:schemeClr val="bg1"/>
                </a:solidFill>
                <a:latin typeface="SVN-Gilroy XBold" pitchFamily="2" charset="77"/>
              </a:rPr>
              <a:t>Thực hành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708135D-495F-6492-007D-6CB0C6B51F70}"/>
              </a:ext>
            </a:extLst>
          </p:cNvPr>
          <p:cNvSpPr txBox="1"/>
          <p:nvPr/>
        </p:nvSpPr>
        <p:spPr>
          <a:xfrm>
            <a:off x="5949622" y="5001638"/>
            <a:ext cx="91183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0" b="1">
                <a:solidFill>
                  <a:srgbClr val="FF7900"/>
                </a:solidFill>
                <a:latin typeface="SVN-Gilroy Heavy" pitchFamily="2" charset="77"/>
                <a:cs typeface="Consolas" panose="020B0609020204030204" pitchFamily="49" charset="0"/>
              </a:rPr>
              <a:t>3</a:t>
            </a:r>
            <a:endParaRPr lang="en-VN" sz="9000" b="1" dirty="0">
              <a:solidFill>
                <a:srgbClr val="FF7900"/>
              </a:solidFill>
              <a:latin typeface="SVN-Gilroy Heavy" pitchFamily="2" charset="77"/>
              <a:cs typeface="Consolas" panose="020B0609020204030204" pitchFamily="49" charset="0"/>
            </a:endParaRPr>
          </a:p>
        </p:txBody>
      </p:sp>
      <p:pic>
        <p:nvPicPr>
          <p:cNvPr id="70" name="Picture 69" descr="A blue and orange text on a black background&#10;&#10;Description automatically generated">
            <a:extLst>
              <a:ext uri="{FF2B5EF4-FFF2-40B4-BE49-F238E27FC236}">
                <a16:creationId xmlns:a16="http://schemas.microsoft.com/office/drawing/2014/main" id="{FB993FCE-1FB5-CF9A-C972-76408301E10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14089" y="-342900"/>
            <a:ext cx="2546351" cy="1791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284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56" grpId="0"/>
      <p:bldP spid="6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700239" y="-652155"/>
            <a:ext cx="3744615" cy="3744615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FFFFFF">
                  <a:alpha val="19608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VN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1" tIns="50801" rIns="50801" bIns="50801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790289" y="7487109"/>
            <a:ext cx="2350854" cy="2350854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FEFEFE">
                  <a:alpha val="19608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VN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1" tIns="50801" rIns="50801" bIns="50801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pic>
        <p:nvPicPr>
          <p:cNvPr id="10" name="Picture 9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2F946A33-AB23-9717-2A2A-15F5B95BC58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96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7000"/>
                    </a14:imgEffect>
                    <a14:imgEffect>
                      <a14:colorTemperature colorTemp="4224"/>
                    </a14:imgEffect>
                    <a14:imgEffect>
                      <a14:saturation sat="121000"/>
                    </a14:imgEffect>
                    <a14:imgEffect>
                      <a14:brightnessContrast bright="-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364508"/>
          </a:xfrm>
          <a:prstGeom prst="rect">
            <a:avLst/>
          </a:prstGeom>
        </p:spPr>
      </p:pic>
      <p:pic>
        <p:nvPicPr>
          <p:cNvPr id="8" name="Picture 7" descr="A blue and orange text on a black background&#10;&#10;Description automatically generated">
            <a:extLst>
              <a:ext uri="{FF2B5EF4-FFF2-40B4-BE49-F238E27FC236}">
                <a16:creationId xmlns:a16="http://schemas.microsoft.com/office/drawing/2014/main" id="{A47A4248-69E1-A4B6-98B9-B6FD922D0F4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97200" y="-190500"/>
            <a:ext cx="2714430" cy="1909778"/>
          </a:xfrm>
          <a:prstGeom prst="rect">
            <a:avLst/>
          </a:prstGeom>
        </p:spPr>
      </p:pic>
      <p:sp>
        <p:nvSpPr>
          <p:cNvPr id="9" name="TextBox 10">
            <a:extLst>
              <a:ext uri="{FF2B5EF4-FFF2-40B4-BE49-F238E27FC236}">
                <a16:creationId xmlns:a16="http://schemas.microsoft.com/office/drawing/2014/main" id="{5219C4E9-7873-9048-96D7-A88124C1852C}"/>
              </a:ext>
            </a:extLst>
          </p:cNvPr>
          <p:cNvSpPr txBox="1"/>
          <p:nvPr/>
        </p:nvSpPr>
        <p:spPr>
          <a:xfrm>
            <a:off x="2901440" y="1732286"/>
            <a:ext cx="12479970" cy="11396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99"/>
              </a:lnSpc>
            </a:pPr>
            <a:r>
              <a:rPr lang="en-US" sz="7200" b="1" dirty="0">
                <a:solidFill>
                  <a:srgbClr val="FFFFFF"/>
                </a:solidFill>
                <a:latin typeface="SVN-Gilroy Heavy" pitchFamily="2" charset="77"/>
              </a:rPr>
              <a:t>BEGINNER’S TOEIC</a:t>
            </a: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9CB34291-3D0C-02D7-759B-29451CCED080}"/>
              </a:ext>
            </a:extLst>
          </p:cNvPr>
          <p:cNvSpPr txBox="1"/>
          <p:nvPr/>
        </p:nvSpPr>
        <p:spPr>
          <a:xfrm>
            <a:off x="3515641" y="3726072"/>
            <a:ext cx="11865770" cy="1243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99"/>
              </a:lnSpc>
            </a:pPr>
            <a:r>
              <a:rPr lang="en-US" sz="9999" b="1">
                <a:solidFill>
                  <a:schemeClr val="bg1"/>
                </a:solidFill>
                <a:latin typeface="SVN-Gilroy XBold" pitchFamily="2" charset="77"/>
              </a:rPr>
              <a:t>LESSON </a:t>
            </a:r>
            <a:r>
              <a:rPr lang="en-US" sz="9999" b="1" dirty="0">
                <a:solidFill>
                  <a:schemeClr val="bg1"/>
                </a:solidFill>
                <a:latin typeface="SVN-Gilroy XBold" pitchFamily="2" charset="77"/>
              </a:rPr>
              <a:t>3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CE3D7C76-67F9-F75C-C2E5-B591A46125AC}"/>
              </a:ext>
            </a:extLst>
          </p:cNvPr>
          <p:cNvSpPr txBox="1"/>
          <p:nvPr/>
        </p:nvSpPr>
        <p:spPr>
          <a:xfrm>
            <a:off x="5268784" y="1411502"/>
            <a:ext cx="7507499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441"/>
              </a:lnSpc>
              <a:spcBef>
                <a:spcPct val="0"/>
              </a:spcBef>
            </a:pPr>
            <a:r>
              <a:rPr lang="en-US" sz="2100" spc="704" dirty="0">
                <a:solidFill>
                  <a:schemeClr val="bg1"/>
                </a:solidFill>
                <a:latin typeface="SVN-Gilroy Medium" pitchFamily="2" charset="77"/>
              </a:rPr>
              <a:t>ZENLISH – HỌC TOEIC 1 LẦN LÀ ĐẠT</a:t>
            </a:r>
          </a:p>
        </p:txBody>
      </p:sp>
      <p:sp>
        <p:nvSpPr>
          <p:cNvPr id="14" name="TextBox 11">
            <a:extLst>
              <a:ext uri="{FF2B5EF4-FFF2-40B4-BE49-F238E27FC236}">
                <a16:creationId xmlns:a16="http://schemas.microsoft.com/office/drawing/2014/main" id="{EFE6DE9C-00B4-AF84-D728-5DD9225582CA}"/>
              </a:ext>
            </a:extLst>
          </p:cNvPr>
          <p:cNvSpPr txBox="1"/>
          <p:nvPr/>
        </p:nvSpPr>
        <p:spPr>
          <a:xfrm>
            <a:off x="4648200" y="5622157"/>
            <a:ext cx="8554650" cy="10715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9699"/>
              </a:lnSpc>
            </a:pPr>
            <a:r>
              <a:rPr lang="vi-VN" sz="4800" b="1" dirty="0">
                <a:solidFill>
                  <a:schemeClr val="bg1"/>
                </a:solidFill>
                <a:latin typeface="SVN-Gilroy SemiBold" pitchFamily="2" charset="77"/>
              </a:rPr>
              <a:t>WHAT/WHICH – TEST TACTIC</a:t>
            </a:r>
            <a:endParaRPr lang="en-US" sz="4800" b="1" dirty="0">
              <a:solidFill>
                <a:schemeClr val="bg1"/>
              </a:solidFill>
              <a:latin typeface="SVN-Gilroy SemiBold" pitchFamily="2" charset="77"/>
            </a:endParaRP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6A750538-5522-50A1-2D15-B4FAF205CE86}"/>
              </a:ext>
            </a:extLst>
          </p:cNvPr>
          <p:cNvSpPr/>
          <p:nvPr/>
        </p:nvSpPr>
        <p:spPr>
          <a:xfrm>
            <a:off x="4345263" y="5293776"/>
            <a:ext cx="9668010" cy="1979247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sz="2700"/>
          </a:p>
        </p:txBody>
      </p:sp>
      <p:pic>
        <p:nvPicPr>
          <p:cNvPr id="21" name="Graphic 20" descr="Signature outline">
            <a:extLst>
              <a:ext uri="{FF2B5EF4-FFF2-40B4-BE49-F238E27FC236}">
                <a16:creationId xmlns:a16="http://schemas.microsoft.com/office/drawing/2014/main" id="{32F9D501-CA01-AF43-0B09-F9288BB3A5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540815" y="7721306"/>
            <a:ext cx="963434" cy="963434"/>
          </a:xfrm>
          <a:prstGeom prst="rect">
            <a:avLst/>
          </a:prstGeom>
        </p:spPr>
      </p:pic>
      <p:pic>
        <p:nvPicPr>
          <p:cNvPr id="23" name="Graphic 22" descr="Books with solid fill">
            <a:extLst>
              <a:ext uri="{FF2B5EF4-FFF2-40B4-BE49-F238E27FC236}">
                <a16:creationId xmlns:a16="http://schemas.microsoft.com/office/drawing/2014/main" id="{72B24753-FD3E-60F5-DF7C-9E7A31D73E4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516093" y="3774591"/>
            <a:ext cx="1021449" cy="1021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618548"/>
      </p:ext>
    </p:extLst>
  </p:cSld>
  <p:clrMapOvr>
    <a:masterClrMapping/>
  </p:clrMapOvr>
  <p:transition spd="slow">
    <p:split orient="vert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152;p25">
            <a:extLst>
              <a:ext uri="{FF2B5EF4-FFF2-40B4-BE49-F238E27FC236}">
                <a16:creationId xmlns:a16="http://schemas.microsoft.com/office/drawing/2014/main" id="{38F9133C-ECB6-6D3E-0CF6-53D1657EEEB6}"/>
              </a:ext>
            </a:extLst>
          </p:cNvPr>
          <p:cNvSpPr/>
          <p:nvPr/>
        </p:nvSpPr>
        <p:spPr>
          <a:xfrm>
            <a:off x="1138644" y="4525554"/>
            <a:ext cx="7656119" cy="907200"/>
          </a:xfrm>
          <a:prstGeom prst="roundRect">
            <a:avLst>
              <a:gd name="adj" fmla="val 50000"/>
            </a:avLst>
          </a:prstGeom>
          <a:solidFill>
            <a:srgbClr val="FF7900"/>
          </a:solidFill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SVN-Gilroy" panose="00000500000000000000" pitchFamily="50" charset="0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14323719" y="-179983"/>
            <a:ext cx="3964281" cy="10019737"/>
            <a:chOff x="0" y="0"/>
            <a:chExt cx="1044090" cy="263894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44090" cy="2638943"/>
            </a:xfrm>
            <a:custGeom>
              <a:avLst/>
              <a:gdLst/>
              <a:ahLst/>
              <a:cxnLst/>
              <a:rect l="l" t="t" r="r" b="b"/>
              <a:pathLst>
                <a:path w="1044090" h="2638943">
                  <a:moveTo>
                    <a:pt x="0" y="0"/>
                  </a:moveTo>
                  <a:lnTo>
                    <a:pt x="1044090" y="0"/>
                  </a:lnTo>
                  <a:lnTo>
                    <a:pt x="1044090" y="2638943"/>
                  </a:lnTo>
                  <a:lnTo>
                    <a:pt x="0" y="2638943"/>
                  </a:lnTo>
                  <a:close/>
                </a:path>
              </a:pathLst>
            </a:custGeom>
            <a:solidFill>
              <a:srgbClr val="0037F4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044090" cy="26770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SVN-Gilroy" panose="00000500000000000000" pitchFamily="50" charset="0"/>
              </a:endParaRPr>
            </a:p>
          </p:txBody>
        </p:sp>
      </p:grpSp>
      <p:sp>
        <p:nvSpPr>
          <p:cNvPr id="6" name="Freeform 6"/>
          <p:cNvSpPr/>
          <p:nvPr/>
        </p:nvSpPr>
        <p:spPr>
          <a:xfrm>
            <a:off x="11796731" y="447246"/>
            <a:ext cx="5972616" cy="8371972"/>
          </a:xfrm>
          <a:custGeom>
            <a:avLst/>
            <a:gdLst/>
            <a:ahLst/>
            <a:cxnLst/>
            <a:rect l="l" t="t" r="r" b="b"/>
            <a:pathLst>
              <a:path w="5972616" h="8371972">
                <a:moveTo>
                  <a:pt x="0" y="0"/>
                </a:moveTo>
                <a:lnTo>
                  <a:pt x="5972616" y="0"/>
                </a:lnTo>
                <a:lnTo>
                  <a:pt x="5972616" y="8371972"/>
                </a:lnTo>
                <a:lnTo>
                  <a:pt x="0" y="83719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387" r="-2387" b="-12189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827819" y="1007097"/>
            <a:ext cx="1311411" cy="1311411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79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519"/>
                </a:lnSpc>
              </a:pPr>
              <a:r>
                <a:rPr lang="en-US" sz="3999" b="1" dirty="0">
                  <a:solidFill>
                    <a:srgbClr val="FFFFFF"/>
                  </a:solidFill>
                  <a:latin typeface="SVN-Gilroy" panose="00000500000000000000" pitchFamily="50" charset="0"/>
                </a:rPr>
                <a:t>1</a:t>
              </a:r>
            </a:p>
          </p:txBody>
        </p:sp>
      </p:grpSp>
      <p:sp>
        <p:nvSpPr>
          <p:cNvPr id="46" name="Google Shape;152;p25">
            <a:extLst>
              <a:ext uri="{FF2B5EF4-FFF2-40B4-BE49-F238E27FC236}">
                <a16:creationId xmlns:a16="http://schemas.microsoft.com/office/drawing/2014/main" id="{6C30DC04-6F7E-7D14-8A5E-BE137D3055A1}"/>
              </a:ext>
            </a:extLst>
          </p:cNvPr>
          <p:cNvSpPr/>
          <p:nvPr/>
        </p:nvSpPr>
        <p:spPr>
          <a:xfrm>
            <a:off x="1138642" y="4525245"/>
            <a:ext cx="7656119" cy="9072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VN-Gilroy" panose="00000500000000000000" pitchFamily="50" charset="0"/>
            </a:endParaRPr>
          </a:p>
        </p:txBody>
      </p:sp>
      <p:sp>
        <p:nvSpPr>
          <p:cNvPr id="48" name="Google Shape;154;p25">
            <a:extLst>
              <a:ext uri="{FF2B5EF4-FFF2-40B4-BE49-F238E27FC236}">
                <a16:creationId xmlns:a16="http://schemas.microsoft.com/office/drawing/2014/main" id="{FAF545F9-BED0-0EAA-E836-2A8025EEF34B}"/>
              </a:ext>
            </a:extLst>
          </p:cNvPr>
          <p:cNvSpPr txBox="1">
            <a:spLocks/>
          </p:cNvSpPr>
          <p:nvPr/>
        </p:nvSpPr>
        <p:spPr>
          <a:xfrm>
            <a:off x="1290769" y="4585389"/>
            <a:ext cx="7351867" cy="88100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3400" dirty="0">
                <a:latin typeface="SVN-Gilroy" panose="00000500000000000000" pitchFamily="50" charset="0"/>
              </a:rPr>
              <a:t>A. How about at noon</a:t>
            </a:r>
          </a:p>
        </p:txBody>
      </p:sp>
      <p:sp>
        <p:nvSpPr>
          <p:cNvPr id="50" name="Google Shape;154;p25">
            <a:extLst>
              <a:ext uri="{FF2B5EF4-FFF2-40B4-BE49-F238E27FC236}">
                <a16:creationId xmlns:a16="http://schemas.microsoft.com/office/drawing/2014/main" id="{5D0C90A7-2CE7-6949-E02F-70C57185A4F1}"/>
              </a:ext>
            </a:extLst>
          </p:cNvPr>
          <p:cNvSpPr txBox="1">
            <a:spLocks/>
          </p:cNvSpPr>
          <p:nvPr/>
        </p:nvSpPr>
        <p:spPr>
          <a:xfrm>
            <a:off x="1483524" y="5817724"/>
            <a:ext cx="7660475" cy="848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7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/>
            <a:r>
              <a:rPr lang="en-US" sz="3400" dirty="0">
                <a:solidFill>
                  <a:schemeClr val="tx1"/>
                </a:solidFill>
                <a:latin typeface="SVN-Gilroy" panose="00000500000000000000" pitchFamily="50" charset="0"/>
                <a:ea typeface="+mn-ea"/>
                <a:cs typeface="+mn-cs"/>
              </a:rPr>
              <a:t>B. The side door</a:t>
            </a:r>
          </a:p>
        </p:txBody>
      </p:sp>
      <p:sp>
        <p:nvSpPr>
          <p:cNvPr id="52" name="Google Shape;154;p25">
            <a:extLst>
              <a:ext uri="{FF2B5EF4-FFF2-40B4-BE49-F238E27FC236}">
                <a16:creationId xmlns:a16="http://schemas.microsoft.com/office/drawing/2014/main" id="{13A86B1B-226C-67CA-7F8A-5970A760B66D}"/>
              </a:ext>
            </a:extLst>
          </p:cNvPr>
          <p:cNvSpPr txBox="1">
            <a:spLocks/>
          </p:cNvSpPr>
          <p:nvPr/>
        </p:nvSpPr>
        <p:spPr>
          <a:xfrm>
            <a:off x="1483525" y="7025290"/>
            <a:ext cx="5746386" cy="943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7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/>
            <a:r>
              <a:rPr lang="en-US" sz="3400" dirty="0">
                <a:solidFill>
                  <a:schemeClr val="tx1"/>
                </a:solidFill>
                <a:latin typeface="SVN-Gilroy" panose="00000500000000000000" pitchFamily="50" charset="0"/>
                <a:ea typeface="+mn-ea"/>
                <a:cs typeface="+mn-cs"/>
              </a:rPr>
              <a:t>C. That’s plenty of time</a:t>
            </a:r>
          </a:p>
        </p:txBody>
      </p:sp>
      <p:sp>
        <p:nvSpPr>
          <p:cNvPr id="55" name="Google Shape;152;p25">
            <a:extLst>
              <a:ext uri="{FF2B5EF4-FFF2-40B4-BE49-F238E27FC236}">
                <a16:creationId xmlns:a16="http://schemas.microsoft.com/office/drawing/2014/main" id="{5B392AAE-E5E7-3016-2F6A-C16083C57F7D}"/>
              </a:ext>
            </a:extLst>
          </p:cNvPr>
          <p:cNvSpPr/>
          <p:nvPr/>
        </p:nvSpPr>
        <p:spPr>
          <a:xfrm>
            <a:off x="1142999" y="6959104"/>
            <a:ext cx="7656120" cy="9072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VN-Gilroy" panose="00000500000000000000" pitchFamily="50" charset="0"/>
            </a:endParaRPr>
          </a:p>
        </p:txBody>
      </p:sp>
      <p:sp>
        <p:nvSpPr>
          <p:cNvPr id="56" name="Google Shape;152;p25">
            <a:extLst>
              <a:ext uri="{FF2B5EF4-FFF2-40B4-BE49-F238E27FC236}">
                <a16:creationId xmlns:a16="http://schemas.microsoft.com/office/drawing/2014/main" id="{CB82731F-5080-82EF-D654-895C24CD48B5}"/>
              </a:ext>
            </a:extLst>
          </p:cNvPr>
          <p:cNvSpPr/>
          <p:nvPr/>
        </p:nvSpPr>
        <p:spPr>
          <a:xfrm>
            <a:off x="1138644" y="5759505"/>
            <a:ext cx="7657200" cy="906485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VN-Gilroy" panose="00000500000000000000" pitchFamily="50" charset="0"/>
            </a:endParaRP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0FFCB02C-05F2-10F7-23FD-112E804AC415}"/>
              </a:ext>
            </a:extLst>
          </p:cNvPr>
          <p:cNvSpPr/>
          <p:nvPr/>
        </p:nvSpPr>
        <p:spPr>
          <a:xfrm>
            <a:off x="969814" y="2693846"/>
            <a:ext cx="9945836" cy="138896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>
                <a:solidFill>
                  <a:schemeClr val="tx1"/>
                </a:solidFill>
                <a:latin typeface="SVN-Gilroy" panose="00000500000000000000" pitchFamily="50" charset="0"/>
              </a:rPr>
              <a:t>What time should I meet you in the lobby?</a:t>
            </a:r>
            <a:endParaRPr lang="en-US" sz="4400" b="1" dirty="0">
              <a:solidFill>
                <a:schemeClr val="tx1"/>
              </a:solidFill>
              <a:latin typeface="SVN-Gilroy" panose="00000500000000000000" pitchFamily="50" charset="0"/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0AC36A2F-459E-0926-BC42-80884D15AB3F}"/>
              </a:ext>
            </a:extLst>
          </p:cNvPr>
          <p:cNvSpPr/>
          <p:nvPr/>
        </p:nvSpPr>
        <p:spPr>
          <a:xfrm>
            <a:off x="969814" y="2691906"/>
            <a:ext cx="9945836" cy="138896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 dirty="0">
                <a:solidFill>
                  <a:srgbClr val="0037F4"/>
                </a:solidFill>
                <a:latin typeface="SVN-Gilroy" panose="00000500000000000000" pitchFamily="50" charset="0"/>
              </a:rPr>
              <a:t>What time </a:t>
            </a:r>
            <a:r>
              <a:rPr lang="en-US" sz="4400" b="1" dirty="0">
                <a:solidFill>
                  <a:schemeClr val="tx1"/>
                </a:solidFill>
                <a:latin typeface="SVN-Gilroy" panose="00000500000000000000" pitchFamily="50" charset="0"/>
              </a:rPr>
              <a:t>should I </a:t>
            </a:r>
            <a:r>
              <a:rPr lang="en-US" sz="4400" b="1" dirty="0">
                <a:solidFill>
                  <a:srgbClr val="0037F4"/>
                </a:solidFill>
                <a:latin typeface="SVN-Gilroy" panose="00000500000000000000" pitchFamily="50" charset="0"/>
              </a:rPr>
              <a:t>meet </a:t>
            </a:r>
            <a:r>
              <a:rPr lang="en-US" sz="4400" b="1" dirty="0">
                <a:solidFill>
                  <a:schemeClr val="tx1"/>
                </a:solidFill>
                <a:latin typeface="SVN-Gilroy" panose="00000500000000000000" pitchFamily="50" charset="0"/>
              </a:rPr>
              <a:t>you in the lobby?</a:t>
            </a:r>
          </a:p>
        </p:txBody>
      </p:sp>
      <p:pic>
        <p:nvPicPr>
          <p:cNvPr id="2" name="B82C009D">
            <a:hlinkClick r:id="" action="ppaction://media"/>
            <a:extLst>
              <a:ext uri="{FF2B5EF4-FFF2-40B4-BE49-F238E27FC236}">
                <a16:creationId xmlns:a16="http://schemas.microsoft.com/office/drawing/2014/main" id="{851676A6-9721-9EC6-EDD7-18FF2E10E22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841625" y="1069975"/>
            <a:ext cx="1311411" cy="131141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5" dur="1658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4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57" grpId="0" animBg="1"/>
      <p:bldP spid="46" grpId="0" animBg="1"/>
      <p:bldP spid="48" grpId="0"/>
      <p:bldP spid="50" grpId="0"/>
      <p:bldP spid="52" grpId="0"/>
      <p:bldP spid="55" grpId="0" animBg="1"/>
      <p:bldP spid="56" grpId="0" animBg="1"/>
      <p:bldP spid="62" grpId="0"/>
      <p:bldP spid="6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152;p25">
            <a:extLst>
              <a:ext uri="{FF2B5EF4-FFF2-40B4-BE49-F238E27FC236}">
                <a16:creationId xmlns:a16="http://schemas.microsoft.com/office/drawing/2014/main" id="{38F9133C-ECB6-6D3E-0CF6-53D1657EEEB6}"/>
              </a:ext>
            </a:extLst>
          </p:cNvPr>
          <p:cNvSpPr/>
          <p:nvPr/>
        </p:nvSpPr>
        <p:spPr>
          <a:xfrm>
            <a:off x="1143000" y="5800869"/>
            <a:ext cx="7656119" cy="997116"/>
          </a:xfrm>
          <a:prstGeom prst="roundRect">
            <a:avLst>
              <a:gd name="adj" fmla="val 50000"/>
            </a:avLst>
          </a:prstGeom>
          <a:solidFill>
            <a:srgbClr val="FF7900"/>
          </a:solidFill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SVN-Gilroy" panose="00000500000000000000" pitchFamily="50" charset="0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14323719" y="-179983"/>
            <a:ext cx="3964281" cy="10019737"/>
            <a:chOff x="0" y="0"/>
            <a:chExt cx="1044090" cy="263894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44090" cy="2638943"/>
            </a:xfrm>
            <a:custGeom>
              <a:avLst/>
              <a:gdLst/>
              <a:ahLst/>
              <a:cxnLst/>
              <a:rect l="l" t="t" r="r" b="b"/>
              <a:pathLst>
                <a:path w="1044090" h="2638943">
                  <a:moveTo>
                    <a:pt x="0" y="0"/>
                  </a:moveTo>
                  <a:lnTo>
                    <a:pt x="1044090" y="0"/>
                  </a:lnTo>
                  <a:lnTo>
                    <a:pt x="1044090" y="2638943"/>
                  </a:lnTo>
                  <a:lnTo>
                    <a:pt x="0" y="2638943"/>
                  </a:lnTo>
                  <a:close/>
                </a:path>
              </a:pathLst>
            </a:custGeom>
            <a:solidFill>
              <a:srgbClr val="0037F4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044090" cy="26770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SVN-Gilroy" panose="00000500000000000000" pitchFamily="50" charset="0"/>
              </a:endParaRPr>
            </a:p>
          </p:txBody>
        </p:sp>
      </p:grpSp>
      <p:sp>
        <p:nvSpPr>
          <p:cNvPr id="6" name="Freeform 6"/>
          <p:cNvSpPr/>
          <p:nvPr/>
        </p:nvSpPr>
        <p:spPr>
          <a:xfrm>
            <a:off x="11796731" y="447246"/>
            <a:ext cx="5972616" cy="8371972"/>
          </a:xfrm>
          <a:custGeom>
            <a:avLst/>
            <a:gdLst/>
            <a:ahLst/>
            <a:cxnLst/>
            <a:rect l="l" t="t" r="r" b="b"/>
            <a:pathLst>
              <a:path w="5972616" h="8371972">
                <a:moveTo>
                  <a:pt x="0" y="0"/>
                </a:moveTo>
                <a:lnTo>
                  <a:pt x="5972616" y="0"/>
                </a:lnTo>
                <a:lnTo>
                  <a:pt x="5972616" y="8371972"/>
                </a:lnTo>
                <a:lnTo>
                  <a:pt x="0" y="83719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387" r="-2387" b="-12189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827819" y="1007097"/>
            <a:ext cx="1311411" cy="1311411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79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519"/>
                </a:lnSpc>
              </a:pPr>
              <a:r>
                <a:rPr lang="vi-VN" sz="3999" b="1" dirty="0">
                  <a:solidFill>
                    <a:srgbClr val="FFFFFF"/>
                  </a:solidFill>
                  <a:latin typeface="SVN-Gilroy" panose="00000500000000000000" pitchFamily="50" charset="0"/>
                </a:rPr>
                <a:t>2</a:t>
              </a:r>
              <a:endParaRPr lang="en-US" sz="3999" b="1" dirty="0">
                <a:solidFill>
                  <a:srgbClr val="FFFFFF"/>
                </a:solidFill>
                <a:latin typeface="SVN-Gilroy" panose="00000500000000000000" pitchFamily="50" charset="0"/>
              </a:endParaRPr>
            </a:p>
          </p:txBody>
        </p:sp>
      </p:grpSp>
      <p:sp>
        <p:nvSpPr>
          <p:cNvPr id="46" name="Google Shape;152;p25">
            <a:extLst>
              <a:ext uri="{FF2B5EF4-FFF2-40B4-BE49-F238E27FC236}">
                <a16:creationId xmlns:a16="http://schemas.microsoft.com/office/drawing/2014/main" id="{6C30DC04-6F7E-7D14-8A5E-BE137D3055A1}"/>
              </a:ext>
            </a:extLst>
          </p:cNvPr>
          <p:cNvSpPr/>
          <p:nvPr/>
        </p:nvSpPr>
        <p:spPr>
          <a:xfrm>
            <a:off x="1143000" y="4527494"/>
            <a:ext cx="7656119" cy="997115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VN-Gilroy" panose="00000500000000000000" pitchFamily="50" charset="0"/>
            </a:endParaRPr>
          </a:p>
        </p:txBody>
      </p:sp>
      <p:sp>
        <p:nvSpPr>
          <p:cNvPr id="48" name="Google Shape;154;p25">
            <a:extLst>
              <a:ext uri="{FF2B5EF4-FFF2-40B4-BE49-F238E27FC236}">
                <a16:creationId xmlns:a16="http://schemas.microsoft.com/office/drawing/2014/main" id="{FAF545F9-BED0-0EAA-E836-2A8025EEF34B}"/>
              </a:ext>
            </a:extLst>
          </p:cNvPr>
          <p:cNvSpPr txBox="1">
            <a:spLocks/>
          </p:cNvSpPr>
          <p:nvPr/>
        </p:nvSpPr>
        <p:spPr>
          <a:xfrm>
            <a:off x="1447252" y="4643606"/>
            <a:ext cx="7351867" cy="88100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3400" dirty="0">
                <a:latin typeface="SVN-Gilroy" panose="00000500000000000000" pitchFamily="50" charset="0"/>
              </a:rPr>
              <a:t>A. That’s a good choice </a:t>
            </a:r>
          </a:p>
        </p:txBody>
      </p:sp>
      <p:sp>
        <p:nvSpPr>
          <p:cNvPr id="50" name="Google Shape;154;p25">
            <a:extLst>
              <a:ext uri="{FF2B5EF4-FFF2-40B4-BE49-F238E27FC236}">
                <a16:creationId xmlns:a16="http://schemas.microsoft.com/office/drawing/2014/main" id="{5D0C90A7-2CE7-6949-E02F-70C57185A4F1}"/>
              </a:ext>
            </a:extLst>
          </p:cNvPr>
          <p:cNvSpPr txBox="1">
            <a:spLocks/>
          </p:cNvSpPr>
          <p:nvPr/>
        </p:nvSpPr>
        <p:spPr>
          <a:xfrm>
            <a:off x="1447252" y="5898283"/>
            <a:ext cx="7660475" cy="848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7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/>
            <a:r>
              <a:rPr lang="en-US" sz="3400" dirty="0">
                <a:solidFill>
                  <a:schemeClr val="tx1"/>
                </a:solidFill>
                <a:latin typeface="SVN-Gilroy" panose="00000500000000000000" pitchFamily="50" charset="0"/>
                <a:ea typeface="+mn-ea"/>
                <a:cs typeface="+mn-cs"/>
              </a:rPr>
              <a:t>B. I’ll just keep the one I’m using now</a:t>
            </a:r>
          </a:p>
        </p:txBody>
      </p:sp>
      <p:sp>
        <p:nvSpPr>
          <p:cNvPr id="52" name="Google Shape;154;p25">
            <a:extLst>
              <a:ext uri="{FF2B5EF4-FFF2-40B4-BE49-F238E27FC236}">
                <a16:creationId xmlns:a16="http://schemas.microsoft.com/office/drawing/2014/main" id="{13A86B1B-226C-67CA-7F8A-5970A760B66D}"/>
              </a:ext>
            </a:extLst>
          </p:cNvPr>
          <p:cNvSpPr txBox="1">
            <a:spLocks/>
          </p:cNvSpPr>
          <p:nvPr/>
        </p:nvSpPr>
        <p:spPr>
          <a:xfrm>
            <a:off x="1381000" y="7220096"/>
            <a:ext cx="7311238" cy="943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7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/>
            <a:r>
              <a:rPr lang="en-US" sz="3400" dirty="0">
                <a:solidFill>
                  <a:schemeClr val="tx1"/>
                </a:solidFill>
                <a:latin typeface="SVN-Gilroy" panose="00000500000000000000" pitchFamily="50" charset="0"/>
                <a:ea typeface="+mn-ea"/>
                <a:cs typeface="+mn-cs"/>
              </a:rPr>
              <a:t>C. It won’t arrive for another month</a:t>
            </a:r>
          </a:p>
        </p:txBody>
      </p:sp>
      <p:sp>
        <p:nvSpPr>
          <p:cNvPr id="55" name="Google Shape;152;p25">
            <a:extLst>
              <a:ext uri="{FF2B5EF4-FFF2-40B4-BE49-F238E27FC236}">
                <a16:creationId xmlns:a16="http://schemas.microsoft.com/office/drawing/2014/main" id="{5B392AAE-E5E7-3016-2F6A-C16083C57F7D}"/>
              </a:ext>
            </a:extLst>
          </p:cNvPr>
          <p:cNvSpPr/>
          <p:nvPr/>
        </p:nvSpPr>
        <p:spPr>
          <a:xfrm>
            <a:off x="1138644" y="7074242"/>
            <a:ext cx="7656120" cy="9972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VN-Gilroy" panose="00000500000000000000" pitchFamily="50" charset="0"/>
            </a:endParaRPr>
          </a:p>
        </p:txBody>
      </p:sp>
      <p:sp>
        <p:nvSpPr>
          <p:cNvPr id="56" name="Google Shape;152;p25">
            <a:extLst>
              <a:ext uri="{FF2B5EF4-FFF2-40B4-BE49-F238E27FC236}">
                <a16:creationId xmlns:a16="http://schemas.microsoft.com/office/drawing/2014/main" id="{CB82731F-5080-82EF-D654-895C24CD48B5}"/>
              </a:ext>
            </a:extLst>
          </p:cNvPr>
          <p:cNvSpPr/>
          <p:nvPr/>
        </p:nvSpPr>
        <p:spPr>
          <a:xfrm>
            <a:off x="1138644" y="5800867"/>
            <a:ext cx="7656119" cy="997117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VN-Gilroy" panose="00000500000000000000" pitchFamily="50" charset="0"/>
            </a:endParaRPr>
          </a:p>
        </p:txBody>
      </p:sp>
      <p:sp>
        <p:nvSpPr>
          <p:cNvPr id="62" name="Do you know who will be taking over after Claudia retires? Rectangle: Rounded Corners 61">
            <a:extLst>
              <a:ext uri="{FF2B5EF4-FFF2-40B4-BE49-F238E27FC236}">
                <a16:creationId xmlns:a16="http://schemas.microsoft.com/office/drawing/2014/main" id="{0FFCB02C-05F2-10F7-23FD-112E804AC415}"/>
              </a:ext>
            </a:extLst>
          </p:cNvPr>
          <p:cNvSpPr/>
          <p:nvPr/>
        </p:nvSpPr>
        <p:spPr>
          <a:xfrm>
            <a:off x="969814" y="2693846"/>
            <a:ext cx="9945836" cy="138896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>
                <a:solidFill>
                  <a:schemeClr val="tx1"/>
                </a:solidFill>
                <a:latin typeface="SVN-Gilroy" panose="00000500000000000000" pitchFamily="50" charset="0"/>
              </a:rPr>
              <a:t>What type of chair would you like for your new office?</a:t>
            </a:r>
            <a:endParaRPr lang="en-US" sz="4400" b="1" dirty="0">
              <a:solidFill>
                <a:schemeClr val="tx1"/>
              </a:solidFill>
              <a:latin typeface="SVN-Gilroy" panose="00000500000000000000" pitchFamily="50" charset="0"/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0AC36A2F-459E-0926-BC42-80884D15AB3F}"/>
              </a:ext>
            </a:extLst>
          </p:cNvPr>
          <p:cNvSpPr/>
          <p:nvPr/>
        </p:nvSpPr>
        <p:spPr>
          <a:xfrm>
            <a:off x="969814" y="2692182"/>
            <a:ext cx="9945836" cy="138896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 dirty="0">
                <a:solidFill>
                  <a:srgbClr val="0037F4"/>
                </a:solidFill>
                <a:latin typeface="SVN-Gilroy" panose="00000500000000000000" pitchFamily="50" charset="0"/>
              </a:rPr>
              <a:t>What type of chair </a:t>
            </a:r>
            <a:r>
              <a:rPr lang="en-US" sz="4400" b="1" dirty="0">
                <a:solidFill>
                  <a:schemeClr val="tx1"/>
                </a:solidFill>
                <a:latin typeface="SVN-Gilroy" panose="00000500000000000000" pitchFamily="50" charset="0"/>
              </a:rPr>
              <a:t>would you like for your new office?</a:t>
            </a:r>
          </a:p>
        </p:txBody>
      </p:sp>
      <p:pic>
        <p:nvPicPr>
          <p:cNvPr id="2" name="497A932E">
            <a:hlinkClick r:id="" action="ppaction://media"/>
            <a:extLst>
              <a:ext uri="{FF2B5EF4-FFF2-40B4-BE49-F238E27FC236}">
                <a16:creationId xmlns:a16="http://schemas.microsoft.com/office/drawing/2014/main" id="{E3165BF4-3221-562D-FAE5-FA9843AEFE9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928869" y="1063252"/>
            <a:ext cx="1311411" cy="1311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918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5" dur="1972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4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57" grpId="0" animBg="1"/>
      <p:bldP spid="46" grpId="0" animBg="1"/>
      <p:bldP spid="48" grpId="0"/>
      <p:bldP spid="50" grpId="0"/>
      <p:bldP spid="52" grpId="0"/>
      <p:bldP spid="55" grpId="0" animBg="1"/>
      <p:bldP spid="56" grpId="0" animBg="1"/>
      <p:bldP spid="62" grpId="0"/>
      <p:bldP spid="6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Freeform 68">
            <a:extLst>
              <a:ext uri="{FF2B5EF4-FFF2-40B4-BE49-F238E27FC236}">
                <a16:creationId xmlns:a16="http://schemas.microsoft.com/office/drawing/2014/main" id="{9CD7A16D-DDBC-34A7-5921-602A461490E6}"/>
              </a:ext>
            </a:extLst>
          </p:cNvPr>
          <p:cNvSpPr/>
          <p:nvPr/>
        </p:nvSpPr>
        <p:spPr>
          <a:xfrm>
            <a:off x="-27561" y="2"/>
            <a:ext cx="18288000" cy="10286999"/>
          </a:xfrm>
          <a:custGeom>
            <a:avLst/>
            <a:gdLst/>
            <a:ahLst/>
            <a:cxnLst/>
            <a:rect l="l" t="t" r="r" b="b"/>
            <a:pathLst>
              <a:path w="18288000" h="10359794">
                <a:moveTo>
                  <a:pt x="0" y="0"/>
                </a:moveTo>
                <a:lnTo>
                  <a:pt x="18288000" y="0"/>
                </a:lnTo>
                <a:lnTo>
                  <a:pt x="18288000" y="10359794"/>
                </a:lnTo>
                <a:lnTo>
                  <a:pt x="0" y="103597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VN" dirty="0"/>
          </a:p>
        </p:txBody>
      </p:sp>
      <p:sp>
        <p:nvSpPr>
          <p:cNvPr id="31" name="Freeform 2">
            <a:extLst>
              <a:ext uri="{FF2B5EF4-FFF2-40B4-BE49-F238E27FC236}">
                <a16:creationId xmlns:a16="http://schemas.microsoft.com/office/drawing/2014/main" id="{8B9A3D5A-D812-E641-A6B3-DDA86FC07586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5000"/>
            </a:blip>
            <a:stretch>
              <a:fillRect t="-12266" b="-21066"/>
            </a:stretch>
          </a:blipFill>
        </p:spPr>
        <p:txBody>
          <a:bodyPr/>
          <a:lstStyle/>
          <a:p>
            <a:endParaRPr lang="en-VN" dirty="0"/>
          </a:p>
        </p:txBody>
      </p:sp>
      <p:grpSp>
        <p:nvGrpSpPr>
          <p:cNvPr id="2" name="Group 2"/>
          <p:cNvGrpSpPr/>
          <p:nvPr/>
        </p:nvGrpSpPr>
        <p:grpSpPr>
          <a:xfrm>
            <a:off x="5350586" y="4777301"/>
            <a:ext cx="1980438" cy="1579376"/>
            <a:chOff x="0" y="0"/>
            <a:chExt cx="812800" cy="6985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gradFill rotWithShape="1">
              <a:gsLst>
                <a:gs pos="0">
                  <a:srgbClr val="0037F4">
                    <a:alpha val="100000"/>
                  </a:srgbClr>
                </a:gs>
                <a:gs pos="50000">
                  <a:srgbClr val="EEE9EE">
                    <a:alpha val="100000"/>
                  </a:srgbClr>
                </a:gs>
                <a:gs pos="100000">
                  <a:srgbClr val="ED751A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VN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114300" y="-57150"/>
              <a:ext cx="584200" cy="755650"/>
            </a:xfrm>
            <a:prstGeom prst="rect">
              <a:avLst/>
            </a:prstGeom>
          </p:spPr>
          <p:txBody>
            <a:bodyPr lIns="50801" tIns="50801" rIns="50801" bIns="50801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6227378" y="4650482"/>
            <a:ext cx="6884669" cy="1763276"/>
            <a:chOff x="0" y="0"/>
            <a:chExt cx="2009263" cy="6985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009263" cy="698500"/>
            </a:xfrm>
            <a:custGeom>
              <a:avLst/>
              <a:gdLst/>
              <a:ahLst/>
              <a:cxnLst/>
              <a:rect l="l" t="t" r="r" b="b"/>
              <a:pathLst>
                <a:path w="2009263" h="698500">
                  <a:moveTo>
                    <a:pt x="2009263" y="349250"/>
                  </a:moveTo>
                  <a:lnTo>
                    <a:pt x="1806063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1806063" y="0"/>
                  </a:lnTo>
                  <a:lnTo>
                    <a:pt x="2009263" y="349250"/>
                  </a:lnTo>
                  <a:close/>
                </a:path>
              </a:pathLst>
            </a:custGeom>
            <a:solidFill>
              <a:srgbClr val="0037F4"/>
            </a:solidFill>
          </p:spPr>
          <p:txBody>
            <a:bodyPr/>
            <a:lstStyle/>
            <a:p>
              <a:endParaRPr lang="en-VN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14300" y="-57150"/>
              <a:ext cx="1780663" cy="755650"/>
            </a:xfrm>
            <a:prstGeom prst="rect">
              <a:avLst/>
            </a:prstGeom>
          </p:spPr>
          <p:txBody>
            <a:bodyPr lIns="50801" tIns="50801" rIns="50801" bIns="50801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2582678" y="3010766"/>
            <a:ext cx="13131411" cy="7489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85"/>
              </a:lnSpc>
            </a:pPr>
            <a:r>
              <a:rPr lang="en-US" sz="9000" b="1" dirty="0">
                <a:solidFill>
                  <a:srgbClr val="FF7900"/>
                </a:solidFill>
                <a:latin typeface="SVN-Gilroy Heavy" pitchFamily="2" charset="77"/>
                <a:ea typeface="Poppins Bold"/>
                <a:cs typeface="Poppins Bold"/>
                <a:sym typeface="Poppins Bold"/>
              </a:rPr>
              <a:t>NỘI DUNG BÀI HỌC</a:t>
            </a:r>
          </a:p>
        </p:txBody>
      </p:sp>
      <p:sp>
        <p:nvSpPr>
          <p:cNvPr id="27" name="Freeform 27"/>
          <p:cNvSpPr/>
          <p:nvPr/>
        </p:nvSpPr>
        <p:spPr>
          <a:xfrm>
            <a:off x="5554759" y="4916157"/>
            <a:ext cx="1652987" cy="1328781"/>
          </a:xfrm>
          <a:custGeom>
            <a:avLst/>
            <a:gdLst/>
            <a:ahLst/>
            <a:cxnLst/>
            <a:rect l="l" t="t" r="r" b="b"/>
            <a:pathLst>
              <a:path w="2115625" h="1832661">
                <a:moveTo>
                  <a:pt x="0" y="0"/>
                </a:moveTo>
                <a:lnTo>
                  <a:pt x="2115625" y="0"/>
                </a:lnTo>
                <a:lnTo>
                  <a:pt x="2115625" y="1832660"/>
                </a:lnTo>
                <a:lnTo>
                  <a:pt x="0" y="183266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VN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9B24E39-2804-C24C-0418-7F1DEDA796C1}"/>
              </a:ext>
            </a:extLst>
          </p:cNvPr>
          <p:cNvSpPr txBox="1"/>
          <p:nvPr/>
        </p:nvSpPr>
        <p:spPr>
          <a:xfrm>
            <a:off x="7851391" y="4778558"/>
            <a:ext cx="5431277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8100" b="1" dirty="0">
                <a:solidFill>
                  <a:schemeClr val="bg1"/>
                </a:solidFill>
                <a:latin typeface="SVN-Gilroy XBold" pitchFamily="2" charset="77"/>
              </a:rPr>
              <a:t>Từ vựng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708135D-495F-6492-007D-6CB0C6B51F70}"/>
              </a:ext>
            </a:extLst>
          </p:cNvPr>
          <p:cNvSpPr txBox="1"/>
          <p:nvPr/>
        </p:nvSpPr>
        <p:spPr>
          <a:xfrm>
            <a:off x="5949622" y="4815483"/>
            <a:ext cx="91183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0" b="1" dirty="0">
                <a:solidFill>
                  <a:srgbClr val="FF7900"/>
                </a:solidFill>
                <a:latin typeface="SVN-Gilroy Heavy" pitchFamily="2" charset="77"/>
                <a:cs typeface="Consolas" panose="020B0609020204030204" pitchFamily="49" charset="0"/>
              </a:rPr>
              <a:t>4</a:t>
            </a:r>
            <a:endParaRPr lang="en-VN" sz="9000" b="1" dirty="0">
              <a:solidFill>
                <a:srgbClr val="FF7900"/>
              </a:solidFill>
              <a:latin typeface="SVN-Gilroy Heavy" pitchFamily="2" charset="77"/>
              <a:cs typeface="Consolas" panose="020B0609020204030204" pitchFamily="49" charset="0"/>
            </a:endParaRPr>
          </a:p>
        </p:txBody>
      </p:sp>
      <p:pic>
        <p:nvPicPr>
          <p:cNvPr id="70" name="Picture 69" descr="A blue and orange text on a black background&#10;&#10;Description automatically generated">
            <a:extLst>
              <a:ext uri="{FF2B5EF4-FFF2-40B4-BE49-F238E27FC236}">
                <a16:creationId xmlns:a16="http://schemas.microsoft.com/office/drawing/2014/main" id="{FB993FCE-1FB5-CF9A-C972-76408301E10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14089" y="-342900"/>
            <a:ext cx="2546351" cy="1791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865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56" grpId="0"/>
      <p:bldP spid="6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A5DA6E2F-ABBC-474E-A1F5-35911775A739}"/>
              </a:ext>
            </a:extLst>
          </p:cNvPr>
          <p:cNvSpPr/>
          <p:nvPr/>
        </p:nvSpPr>
        <p:spPr>
          <a:xfrm>
            <a:off x="-27561" y="2"/>
            <a:ext cx="18288000" cy="10286999"/>
          </a:xfrm>
          <a:custGeom>
            <a:avLst/>
            <a:gdLst/>
            <a:ahLst/>
            <a:cxnLst/>
            <a:rect l="l" t="t" r="r" b="b"/>
            <a:pathLst>
              <a:path w="18288000" h="10359794">
                <a:moveTo>
                  <a:pt x="0" y="0"/>
                </a:moveTo>
                <a:lnTo>
                  <a:pt x="18288000" y="0"/>
                </a:lnTo>
                <a:lnTo>
                  <a:pt x="18288000" y="10359794"/>
                </a:lnTo>
                <a:lnTo>
                  <a:pt x="0" y="103597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VN" dirty="0"/>
          </a:p>
        </p:txBody>
      </p:sp>
      <p:pic>
        <p:nvPicPr>
          <p:cNvPr id="7" name="Picture 6" descr="A blue and orange text on a black background&#10;&#10;Description automatically generated">
            <a:extLst>
              <a:ext uri="{FF2B5EF4-FFF2-40B4-BE49-F238E27FC236}">
                <a16:creationId xmlns:a16="http://schemas.microsoft.com/office/drawing/2014/main" id="{FF12147D-6A0D-DDAE-BC5E-E3742F364BC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14089" y="-342900"/>
            <a:ext cx="2546351" cy="1791522"/>
          </a:xfrm>
          <a:prstGeom prst="rect">
            <a:avLst/>
          </a:prstGeom>
        </p:spPr>
      </p:pic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DBF5FCD4-1E09-75FB-8732-30F2D89F8888}"/>
              </a:ext>
            </a:extLst>
          </p:cNvPr>
          <p:cNvGraphicFramePr>
            <a:graphicFrameLocks noGrp="1"/>
          </p:cNvGraphicFramePr>
          <p:nvPr/>
        </p:nvGraphicFramePr>
        <p:xfrm>
          <a:off x="651585" y="1365649"/>
          <a:ext cx="17034844" cy="7360778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7657145">
                  <a:extLst>
                    <a:ext uri="{9D8B030D-6E8A-4147-A177-3AD203B41FA5}">
                      <a16:colId xmlns:a16="http://schemas.microsoft.com/office/drawing/2014/main" val="734931601"/>
                    </a:ext>
                  </a:extLst>
                </a:gridCol>
                <a:gridCol w="9377699">
                  <a:extLst>
                    <a:ext uri="{9D8B030D-6E8A-4147-A177-3AD203B41FA5}">
                      <a16:colId xmlns:a16="http://schemas.microsoft.com/office/drawing/2014/main" val="500332774"/>
                    </a:ext>
                  </a:extLst>
                </a:gridCol>
              </a:tblGrid>
              <a:tr h="7360778">
                <a:tc>
                  <a:txBody>
                    <a:bodyPr/>
                    <a:lstStyle/>
                    <a:p>
                      <a:pPr marL="457200" indent="-457200" rtl="0" fontAlgn="base">
                        <a:lnSpc>
                          <a:spcPct val="125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4200" b="0" i="0" kern="1200" dirty="0">
                          <a:solidFill>
                            <a:schemeClr val="tx1"/>
                          </a:solidFill>
                          <a:effectLst/>
                          <a:latin typeface="SVN-Gilroy" pitchFamily="2" charset="77"/>
                          <a:ea typeface="+mn-ea"/>
                          <a:cs typeface="+mn-cs"/>
                        </a:rPr>
                        <a:t>What time</a:t>
                      </a:r>
                    </a:p>
                    <a:p>
                      <a:pPr marL="457200" indent="-457200" rtl="0" fontAlgn="base">
                        <a:lnSpc>
                          <a:spcPct val="125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4200" b="0" i="0" kern="1200" dirty="0">
                          <a:solidFill>
                            <a:schemeClr val="tx1"/>
                          </a:solidFill>
                          <a:effectLst/>
                          <a:latin typeface="SVN-Gilroy" pitchFamily="2" charset="77"/>
                          <a:ea typeface="+mn-ea"/>
                          <a:cs typeface="+mn-cs"/>
                        </a:rPr>
                        <a:t>What date</a:t>
                      </a:r>
                    </a:p>
                    <a:p>
                      <a:pPr marL="457200" indent="-457200" rtl="0" fontAlgn="base">
                        <a:lnSpc>
                          <a:spcPct val="125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4200" b="0" i="0" kern="1200" dirty="0">
                          <a:solidFill>
                            <a:schemeClr val="tx1"/>
                          </a:solidFill>
                          <a:effectLst/>
                          <a:latin typeface="SVN-Gilroy" pitchFamily="2" charset="77"/>
                          <a:ea typeface="+mn-ea"/>
                          <a:cs typeface="+mn-cs"/>
                        </a:rPr>
                        <a:t>What floor</a:t>
                      </a:r>
                    </a:p>
                    <a:p>
                      <a:pPr marL="457200" indent="-457200" rtl="0" fontAlgn="base">
                        <a:lnSpc>
                          <a:spcPct val="125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4200" b="0" i="0" kern="1200" dirty="0">
                          <a:solidFill>
                            <a:schemeClr val="tx1"/>
                          </a:solidFill>
                          <a:effectLst/>
                          <a:latin typeface="SVN-Gilroy" pitchFamily="2" charset="77"/>
                          <a:ea typeface="+mn-ea"/>
                          <a:cs typeface="+mn-cs"/>
                        </a:rPr>
                        <a:t>What kind [type]</a:t>
                      </a:r>
                    </a:p>
                    <a:p>
                      <a:pPr marL="457200" indent="-457200" rtl="0" fontAlgn="base">
                        <a:lnSpc>
                          <a:spcPct val="125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4200" b="0" i="0" kern="1200" dirty="0">
                          <a:solidFill>
                            <a:schemeClr val="tx1"/>
                          </a:solidFill>
                          <a:effectLst/>
                          <a:latin typeface="SVN-Gilroy" pitchFamily="2" charset="77"/>
                          <a:ea typeface="+mn-ea"/>
                          <a:cs typeface="+mn-cs"/>
                        </a:rPr>
                        <a:t>Which department</a:t>
                      </a:r>
                    </a:p>
                    <a:p>
                      <a:pPr marL="457200" indent="-457200" rtl="0" fontAlgn="base">
                        <a:lnSpc>
                          <a:spcPct val="125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4200" b="0" i="0" kern="1200" dirty="0">
                          <a:solidFill>
                            <a:schemeClr val="tx1"/>
                          </a:solidFill>
                          <a:effectLst/>
                          <a:latin typeface="SVN-Gilroy" pitchFamily="2" charset="77"/>
                          <a:ea typeface="+mn-ea"/>
                          <a:cs typeface="+mn-cs"/>
                        </a:rPr>
                        <a:t>Which restaurant</a:t>
                      </a:r>
                    </a:p>
                    <a:p>
                      <a:pPr marL="457200" indent="-457200" rtl="0" fontAlgn="base">
                        <a:lnSpc>
                          <a:spcPct val="125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4200" b="0" i="0" kern="1200" dirty="0">
                          <a:solidFill>
                            <a:schemeClr val="tx1"/>
                          </a:solidFill>
                          <a:effectLst/>
                          <a:latin typeface="SVN-Gilroy" pitchFamily="2" charset="77"/>
                          <a:ea typeface="+mn-ea"/>
                          <a:cs typeface="+mn-cs"/>
                        </a:rPr>
                        <a:t>Which caterer</a:t>
                      </a:r>
                    </a:p>
                    <a:p>
                      <a:pPr marL="457200" indent="-457200" rtl="0" fontAlgn="base">
                        <a:lnSpc>
                          <a:spcPct val="125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4200" b="0" i="0" kern="1200" dirty="0">
                          <a:solidFill>
                            <a:schemeClr val="tx1"/>
                          </a:solidFill>
                          <a:effectLst/>
                          <a:latin typeface="SVN-Gilroy" pitchFamily="2" charset="77"/>
                          <a:ea typeface="+mn-ea"/>
                          <a:cs typeface="+mn-cs"/>
                        </a:rPr>
                        <a:t>Which food supplier</a:t>
                      </a:r>
                    </a:p>
                    <a:p>
                      <a:pPr marL="457200" indent="-457200" rtl="0" fontAlgn="base">
                        <a:lnSpc>
                          <a:spcPct val="125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4200" b="0" i="0" kern="1200" dirty="0">
                          <a:solidFill>
                            <a:schemeClr val="tx1"/>
                          </a:solidFill>
                          <a:effectLst/>
                          <a:latin typeface="SVN-Gilroy" pitchFamily="2" charset="77"/>
                          <a:ea typeface="+mn-ea"/>
                          <a:cs typeface="+mn-cs"/>
                        </a:rPr>
                        <a:t>Which menu item</a:t>
                      </a:r>
                    </a:p>
                  </a:txBody>
                  <a:tcPr marL="137160" marR="137160" marT="68580" marB="68580"/>
                </a:tc>
                <a:tc>
                  <a:txBody>
                    <a:bodyPr/>
                    <a:lstStyle/>
                    <a:p>
                      <a:pPr marL="457200" marR="0" lvl="0" indent="-457200" algn="l" defTabSz="914400" rtl="0" eaLnBrk="1" fontAlgn="base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4200" b="0" i="0" kern="1200" dirty="0">
                          <a:solidFill>
                            <a:schemeClr val="tx1"/>
                          </a:solidFill>
                          <a:effectLst/>
                          <a:latin typeface="SVN-Gilroy" pitchFamily="2" charset="77"/>
                          <a:ea typeface="+mn-ea"/>
                          <a:cs typeface="+mn-cs"/>
                        </a:rPr>
                        <a:t>What’s the price [cost] of A?</a:t>
                      </a:r>
                    </a:p>
                    <a:p>
                      <a:pPr marL="457200" marR="0" lvl="0" indent="-457200" algn="l" defTabSz="914400" rtl="0" eaLnBrk="1" fontAlgn="base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4200" b="0" i="0" kern="1200" dirty="0">
                          <a:solidFill>
                            <a:schemeClr val="tx1"/>
                          </a:solidFill>
                          <a:effectLst/>
                          <a:latin typeface="SVN-Gilroy" pitchFamily="2" charset="77"/>
                          <a:ea typeface="+mn-ea"/>
                          <a:cs typeface="+mn-cs"/>
                        </a:rPr>
                        <a:t>What was the topic of A?</a:t>
                      </a:r>
                    </a:p>
                    <a:p>
                      <a:pPr marL="457200" marR="0" lvl="0" indent="-457200" algn="l" defTabSz="914400" rtl="0" eaLnBrk="1" fontAlgn="base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4200" b="0" i="0" kern="1200" dirty="0">
                          <a:solidFill>
                            <a:schemeClr val="tx1"/>
                          </a:solidFill>
                          <a:effectLst/>
                          <a:latin typeface="SVN-Gilroy" pitchFamily="2" charset="77"/>
                          <a:ea typeface="+mn-ea"/>
                          <a:cs typeface="+mn-cs"/>
                        </a:rPr>
                        <a:t>What’s the best way to ~?</a:t>
                      </a:r>
                    </a:p>
                    <a:p>
                      <a:pPr marL="457200" marR="0" lvl="0" indent="-457200" algn="l" defTabSz="914400" rtl="0" eaLnBrk="1" fontAlgn="base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4200" b="0" i="0" kern="1200" dirty="0">
                          <a:solidFill>
                            <a:schemeClr val="tx1"/>
                          </a:solidFill>
                          <a:effectLst/>
                          <a:latin typeface="SVN-Gilroy" pitchFamily="2" charset="77"/>
                          <a:ea typeface="+mn-ea"/>
                          <a:cs typeface="+mn-cs"/>
                        </a:rPr>
                        <a:t>What is A like?</a:t>
                      </a:r>
                    </a:p>
                    <a:p>
                      <a:pPr marL="457200" marR="0" lvl="0" indent="-457200" algn="l" defTabSz="914400" rtl="0" eaLnBrk="1" fontAlgn="base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4200" b="0" i="0" kern="1200" dirty="0">
                          <a:solidFill>
                            <a:schemeClr val="tx1"/>
                          </a:solidFill>
                          <a:effectLst/>
                          <a:latin typeface="SVN-Gilroy" pitchFamily="2" charset="77"/>
                          <a:ea typeface="+mn-ea"/>
                          <a:cs typeface="+mn-cs"/>
                        </a:rPr>
                        <a:t>What should I do with A?</a:t>
                      </a:r>
                    </a:p>
                    <a:p>
                      <a:pPr marL="457200" marR="0" lvl="0" indent="-457200" algn="l" defTabSz="914400" rtl="0" eaLnBrk="1" fontAlgn="base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4200" b="0" i="0" kern="1200" dirty="0">
                          <a:solidFill>
                            <a:schemeClr val="tx1"/>
                          </a:solidFill>
                          <a:effectLst/>
                          <a:latin typeface="SVN-Gilroy" pitchFamily="2" charset="77"/>
                          <a:ea typeface="+mn-ea"/>
                          <a:cs typeface="+mn-cs"/>
                        </a:rPr>
                        <a:t>What did he ~?</a:t>
                      </a:r>
                    </a:p>
                    <a:p>
                      <a:pPr marL="457200" marR="0" lvl="0" indent="-457200" algn="l" defTabSz="914400" rtl="0" eaLnBrk="1" fontAlgn="base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4200" b="0" i="0" kern="1200" dirty="0">
                          <a:solidFill>
                            <a:schemeClr val="tx1"/>
                          </a:solidFill>
                          <a:effectLst/>
                          <a:latin typeface="SVN-Gilroy" pitchFamily="2" charset="77"/>
                          <a:ea typeface="+mn-ea"/>
                          <a:cs typeface="+mn-cs"/>
                        </a:rPr>
                        <a:t>What happened at A?</a:t>
                      </a:r>
                    </a:p>
                    <a:p>
                      <a:pPr marL="457200" marR="0" lvl="0" indent="-457200" algn="l" defTabSz="914400" rtl="0" eaLnBrk="1" fontAlgn="base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4200" b="0" i="0" kern="1200" dirty="0">
                          <a:solidFill>
                            <a:schemeClr val="tx1"/>
                          </a:solidFill>
                          <a:effectLst/>
                          <a:latin typeface="SVN-Gilroy" pitchFamily="2" charset="77"/>
                          <a:ea typeface="+mn-ea"/>
                          <a:cs typeface="+mn-cs"/>
                        </a:rPr>
                        <a:t>What should I include in A?</a:t>
                      </a:r>
                    </a:p>
                    <a:p>
                      <a:pPr marL="457200" marR="0" lvl="0" indent="-457200" algn="l" defTabSz="914400" rtl="0" eaLnBrk="1" fontAlgn="base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4200" b="0" i="0" kern="1200" dirty="0">
                          <a:solidFill>
                            <a:schemeClr val="tx1"/>
                          </a:solidFill>
                          <a:effectLst/>
                          <a:latin typeface="SVN-Gilroy" pitchFamily="2" charset="77"/>
                          <a:ea typeface="+mn-ea"/>
                          <a:cs typeface="+mn-cs"/>
                        </a:rPr>
                        <a:t>What do you think of [about] A?</a:t>
                      </a:r>
                    </a:p>
                  </a:txBody>
                  <a:tcPr marL="137160" marR="137160" marT="68580" marB="68580"/>
                </a:tc>
                <a:extLst>
                  <a:ext uri="{0D108BD9-81ED-4DB2-BD59-A6C34878D82A}">
                    <a16:rowId xmlns:a16="http://schemas.microsoft.com/office/drawing/2014/main" val="237471477"/>
                  </a:ext>
                </a:extLst>
              </a:tr>
            </a:tbl>
          </a:graphicData>
        </a:graphic>
      </p:graphicFrame>
      <p:sp>
        <p:nvSpPr>
          <p:cNvPr id="18" name="TextBox 10">
            <a:extLst>
              <a:ext uri="{FF2B5EF4-FFF2-40B4-BE49-F238E27FC236}">
                <a16:creationId xmlns:a16="http://schemas.microsoft.com/office/drawing/2014/main" id="{41A6EA6D-1F05-5AE8-7884-88F592AE861E}"/>
              </a:ext>
            </a:extLst>
          </p:cNvPr>
          <p:cNvSpPr txBox="1"/>
          <p:nvPr/>
        </p:nvSpPr>
        <p:spPr>
          <a:xfrm>
            <a:off x="2201029" y="302457"/>
            <a:ext cx="14233673" cy="965714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5400" b="1" dirty="0">
                <a:solidFill>
                  <a:srgbClr val="FE7809"/>
                </a:solidFill>
                <a:highlight>
                  <a:srgbClr val="FFFFFF"/>
                </a:highlight>
                <a:latin typeface="SVN-Gilroy XBold" pitchFamily="2" charset="77"/>
              </a:rPr>
              <a:t>TỪ VỰNG</a:t>
            </a:r>
            <a:endParaRPr lang="en-US" sz="5400" b="1" dirty="0">
              <a:solidFill>
                <a:srgbClr val="FE7809"/>
              </a:solidFill>
              <a:latin typeface="SVN-Gilroy XBold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76274733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249" name="Group 2">
            <a:extLst>
              <a:ext uri="{FF2B5EF4-FFF2-40B4-BE49-F238E27FC236}">
                <a16:creationId xmlns:a16="http://schemas.microsoft.com/office/drawing/2014/main" id="{38684639-73E9-B9F5-C875-A2CC42634700}"/>
              </a:ext>
            </a:extLst>
          </p:cNvPr>
          <p:cNvGrpSpPr>
            <a:grpSpLocks/>
          </p:cNvGrpSpPr>
          <p:nvPr/>
        </p:nvGrpSpPr>
        <p:grpSpPr bwMode="auto">
          <a:xfrm>
            <a:off x="988220" y="1757363"/>
            <a:ext cx="6817518" cy="6817520"/>
            <a:chOff x="0" y="0"/>
            <a:chExt cx="837653" cy="837653"/>
          </a:xfrm>
        </p:grpSpPr>
        <p:sp>
          <p:nvSpPr>
            <p:cNvPr id="53296" name="Freeform 3">
              <a:extLst>
                <a:ext uri="{FF2B5EF4-FFF2-40B4-BE49-F238E27FC236}">
                  <a16:creationId xmlns:a16="http://schemas.microsoft.com/office/drawing/2014/main" id="{23CE483E-DD1E-8FC1-B4EE-5A7D1C491416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837653" cy="837653"/>
            </a:xfrm>
            <a:custGeom>
              <a:avLst/>
              <a:gdLst>
                <a:gd name="T0" fmla="*/ 418826 w 837653"/>
                <a:gd name="T1" fmla="*/ 0 h 837653"/>
                <a:gd name="T2" fmla="*/ 0 w 837653"/>
                <a:gd name="T3" fmla="*/ 418826 h 837653"/>
                <a:gd name="T4" fmla="*/ 418826 w 837653"/>
                <a:gd name="T5" fmla="*/ 837653 h 837653"/>
                <a:gd name="T6" fmla="*/ 837653 w 837653"/>
                <a:gd name="T7" fmla="*/ 418826 h 837653"/>
                <a:gd name="T8" fmla="*/ 418826 w 837653"/>
                <a:gd name="T9" fmla="*/ 0 h 8376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7653" h="837653">
                  <a:moveTo>
                    <a:pt x="418826" y="0"/>
                  </a:moveTo>
                  <a:cubicBezTo>
                    <a:pt x="187515" y="0"/>
                    <a:pt x="0" y="187515"/>
                    <a:pt x="0" y="418826"/>
                  </a:cubicBezTo>
                  <a:cubicBezTo>
                    <a:pt x="0" y="650138"/>
                    <a:pt x="187515" y="837653"/>
                    <a:pt x="418826" y="837653"/>
                  </a:cubicBezTo>
                  <a:cubicBezTo>
                    <a:pt x="650138" y="837653"/>
                    <a:pt x="837653" y="650138"/>
                    <a:pt x="837653" y="418826"/>
                  </a:cubicBezTo>
                  <a:cubicBezTo>
                    <a:pt x="837653" y="187515"/>
                    <a:pt x="650138" y="0"/>
                    <a:pt x="418826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57504"/>
                </a:gs>
                <a:gs pos="100000">
                  <a:srgbClr val="E4D9D9"/>
                </a:gs>
              </a:gsLst>
              <a:lin ang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 sz="2700"/>
            </a:p>
          </p:txBody>
        </p:sp>
        <p:sp>
          <p:nvSpPr>
            <p:cNvPr id="53297" name="TextBox 4">
              <a:extLst>
                <a:ext uri="{FF2B5EF4-FFF2-40B4-BE49-F238E27FC236}">
                  <a16:creationId xmlns:a16="http://schemas.microsoft.com/office/drawing/2014/main" id="{4DDFEB2F-87AA-5874-4A39-460D8DF4962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8530" y="21380"/>
              <a:ext cx="680593" cy="7377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50801" tIns="50801" rIns="50801" bIns="50801" anchor="ctr"/>
            <a:lstStyle>
              <a:lvl1pPr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9pPr>
            </a:lstStyle>
            <a:p>
              <a:pPr algn="ctr">
                <a:lnSpc>
                  <a:spcPts val="2663"/>
                </a:lnSpc>
              </a:pPr>
              <a:endParaRPr lang="en-VN" altLang="en-VN"/>
            </a:p>
          </p:txBody>
        </p:sp>
      </p:grpSp>
      <p:sp>
        <p:nvSpPr>
          <p:cNvPr id="5" name="Freeform 5">
            <a:extLst>
              <a:ext uri="{FF2B5EF4-FFF2-40B4-BE49-F238E27FC236}">
                <a16:creationId xmlns:a16="http://schemas.microsoft.com/office/drawing/2014/main" id="{CB42ADC1-32A0-B018-F5FB-23311C61ADA6}"/>
              </a:ext>
            </a:extLst>
          </p:cNvPr>
          <p:cNvSpPr/>
          <p:nvPr/>
        </p:nvSpPr>
        <p:spPr>
          <a:xfrm>
            <a:off x="1287279" y="2055878"/>
            <a:ext cx="6220398" cy="6220398"/>
          </a:xfrm>
          <a:custGeom>
            <a:avLst/>
            <a:gdLst/>
            <a:ahLst/>
            <a:cxnLst/>
            <a:rect l="l" t="t" r="r" b="b"/>
            <a:pathLst>
              <a:path w="6220398" h="6220398">
                <a:moveTo>
                  <a:pt x="0" y="0"/>
                </a:moveTo>
                <a:lnTo>
                  <a:pt x="6220398" y="0"/>
                </a:lnTo>
                <a:lnTo>
                  <a:pt x="6220398" y="6220397"/>
                </a:lnTo>
                <a:lnTo>
                  <a:pt x="0" y="62203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endParaRPr lang="en-VN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EA64C5E0-9C48-17A1-2C0E-6FF5CEC2B570}"/>
              </a:ext>
            </a:extLst>
          </p:cNvPr>
          <p:cNvSpPr/>
          <p:nvPr/>
        </p:nvSpPr>
        <p:spPr>
          <a:xfrm>
            <a:off x="1462088" y="2138378"/>
            <a:ext cx="6055397" cy="6055397"/>
          </a:xfrm>
          <a:custGeom>
            <a:avLst/>
            <a:gdLst/>
            <a:ahLst/>
            <a:cxnLst/>
            <a:rect l="l" t="t" r="r" b="b"/>
            <a:pathLst>
              <a:path w="6055396" h="6055396">
                <a:moveTo>
                  <a:pt x="0" y="0"/>
                </a:moveTo>
                <a:lnTo>
                  <a:pt x="6055397" y="0"/>
                </a:lnTo>
                <a:lnTo>
                  <a:pt x="6055397" y="6055397"/>
                </a:lnTo>
                <a:lnTo>
                  <a:pt x="0" y="60553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endParaRPr lang="en-VN"/>
          </a:p>
        </p:txBody>
      </p:sp>
      <p:grpSp>
        <p:nvGrpSpPr>
          <p:cNvPr id="53256" name="Group 7">
            <a:extLst>
              <a:ext uri="{FF2B5EF4-FFF2-40B4-BE49-F238E27FC236}">
                <a16:creationId xmlns:a16="http://schemas.microsoft.com/office/drawing/2014/main" id="{A0AC3EBA-C46E-1C17-73E5-7D8931DED45D}"/>
              </a:ext>
            </a:extLst>
          </p:cNvPr>
          <p:cNvGrpSpPr>
            <a:grpSpLocks/>
          </p:cNvGrpSpPr>
          <p:nvPr/>
        </p:nvGrpSpPr>
        <p:grpSpPr bwMode="auto">
          <a:xfrm>
            <a:off x="1519238" y="2400301"/>
            <a:ext cx="5805488" cy="5531645"/>
            <a:chOff x="0" y="0"/>
            <a:chExt cx="852913" cy="812800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B6F6C0EA-E9A8-E943-D873-779930690321}"/>
                </a:ext>
              </a:extLst>
            </p:cNvPr>
            <p:cNvSpPr/>
            <p:nvPr/>
          </p:nvSpPr>
          <p:spPr>
            <a:xfrm>
              <a:off x="0" y="0"/>
              <a:ext cx="852913" cy="812800"/>
            </a:xfrm>
            <a:custGeom>
              <a:avLst/>
              <a:gdLst/>
              <a:ahLst/>
              <a:cxnLst/>
              <a:rect l="l" t="t" r="r" b="b"/>
              <a:pathLst>
                <a:path w="852913" h="812800">
                  <a:moveTo>
                    <a:pt x="426456" y="0"/>
                  </a:moveTo>
                  <a:cubicBezTo>
                    <a:pt x="190931" y="0"/>
                    <a:pt x="0" y="181951"/>
                    <a:pt x="0" y="406400"/>
                  </a:cubicBezTo>
                  <a:cubicBezTo>
                    <a:pt x="0" y="630849"/>
                    <a:pt x="190931" y="812800"/>
                    <a:pt x="426456" y="812800"/>
                  </a:cubicBezTo>
                  <a:cubicBezTo>
                    <a:pt x="661982" y="812800"/>
                    <a:pt x="852913" y="630849"/>
                    <a:pt x="852913" y="406400"/>
                  </a:cubicBezTo>
                  <a:cubicBezTo>
                    <a:pt x="852913" y="181951"/>
                    <a:pt x="661982" y="0"/>
                    <a:pt x="426456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57504">
                    <a:alpha val="100000"/>
                  </a:srgbClr>
                </a:gs>
                <a:gs pos="100000">
                  <a:srgbClr val="E4D9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pPr>
                <a:defRPr/>
              </a:pPr>
              <a:endParaRPr lang="en-VN"/>
            </a:p>
          </p:txBody>
        </p:sp>
        <p:sp>
          <p:nvSpPr>
            <p:cNvPr id="53295" name="TextBox 9">
              <a:extLst>
                <a:ext uri="{FF2B5EF4-FFF2-40B4-BE49-F238E27FC236}">
                  <a16:creationId xmlns:a16="http://schemas.microsoft.com/office/drawing/2014/main" id="{D17017B9-C47F-245A-F510-C76DF562A9E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9961" y="19050"/>
              <a:ext cx="692992" cy="717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50801" tIns="50801" rIns="50801" bIns="50801" anchor="ctr"/>
            <a:lstStyle>
              <a:lvl1pPr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9pPr>
            </a:lstStyle>
            <a:p>
              <a:pPr algn="ctr">
                <a:lnSpc>
                  <a:spcPts val="2663"/>
                </a:lnSpc>
              </a:pPr>
              <a:endParaRPr lang="en-VN" altLang="en-VN"/>
            </a:p>
          </p:txBody>
        </p:sp>
      </p:grpSp>
      <p:grpSp>
        <p:nvGrpSpPr>
          <p:cNvPr id="53257" name="Group 10">
            <a:extLst>
              <a:ext uri="{FF2B5EF4-FFF2-40B4-BE49-F238E27FC236}">
                <a16:creationId xmlns:a16="http://schemas.microsoft.com/office/drawing/2014/main" id="{7438EC72-31B3-AAC8-D843-7AC2DE1A1E89}"/>
              </a:ext>
            </a:extLst>
          </p:cNvPr>
          <p:cNvGrpSpPr>
            <a:grpSpLocks/>
          </p:cNvGrpSpPr>
          <p:nvPr/>
        </p:nvGrpSpPr>
        <p:grpSpPr bwMode="auto">
          <a:xfrm>
            <a:off x="1824038" y="2590801"/>
            <a:ext cx="5148263" cy="5150645"/>
            <a:chOff x="0" y="0"/>
            <a:chExt cx="6350000" cy="6349975"/>
          </a:xfrm>
        </p:grpSpPr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F3DF7279-3E7A-4CC4-5E36-15896AF88C11}"/>
                </a:ext>
              </a:extLst>
            </p:cNvPr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-4784" r="-4784"/>
              </a:stretch>
            </a:blipFill>
          </p:spPr>
          <p:txBody>
            <a:bodyPr/>
            <a:lstStyle/>
            <a:p>
              <a:pPr>
                <a:defRPr/>
              </a:pPr>
              <a:endParaRPr lang="en-VN"/>
            </a:p>
          </p:txBody>
        </p:sp>
      </p:grpSp>
      <p:sp>
        <p:nvSpPr>
          <p:cNvPr id="12" name="Freeform 12">
            <a:extLst>
              <a:ext uri="{FF2B5EF4-FFF2-40B4-BE49-F238E27FC236}">
                <a16:creationId xmlns:a16="http://schemas.microsoft.com/office/drawing/2014/main" id="{E886981C-34FB-1DD2-845E-57D42E879547}"/>
              </a:ext>
            </a:extLst>
          </p:cNvPr>
          <p:cNvSpPr/>
          <p:nvPr/>
        </p:nvSpPr>
        <p:spPr>
          <a:xfrm rot="-10800000">
            <a:off x="4397479" y="750865"/>
            <a:ext cx="4392638" cy="8785274"/>
          </a:xfrm>
          <a:custGeom>
            <a:avLst/>
            <a:gdLst/>
            <a:ahLst/>
            <a:cxnLst/>
            <a:rect l="l" t="t" r="r" b="b"/>
            <a:pathLst>
              <a:path w="4392637" h="8785274">
                <a:moveTo>
                  <a:pt x="0" y="0"/>
                </a:moveTo>
                <a:lnTo>
                  <a:pt x="4392637" y="0"/>
                </a:lnTo>
                <a:lnTo>
                  <a:pt x="4392637" y="8785274"/>
                </a:lnTo>
                <a:lnTo>
                  <a:pt x="0" y="878527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endParaRPr lang="en-VN"/>
          </a:p>
        </p:txBody>
      </p:sp>
      <p:sp>
        <p:nvSpPr>
          <p:cNvPr id="13" name="Freeform 13">
            <a:extLst>
              <a:ext uri="{FF2B5EF4-FFF2-40B4-BE49-F238E27FC236}">
                <a16:creationId xmlns:a16="http://schemas.microsoft.com/office/drawing/2014/main" id="{BCFB6F20-B5BE-0C44-C420-DA4EAC0E5B55}"/>
              </a:ext>
            </a:extLst>
          </p:cNvPr>
          <p:cNvSpPr/>
          <p:nvPr/>
        </p:nvSpPr>
        <p:spPr>
          <a:xfrm rot="-5400000">
            <a:off x="-1802175" y="4393923"/>
            <a:ext cx="5103504" cy="1499154"/>
          </a:xfrm>
          <a:custGeom>
            <a:avLst/>
            <a:gdLst/>
            <a:ahLst/>
            <a:cxnLst/>
            <a:rect l="l" t="t" r="r" b="b"/>
            <a:pathLst>
              <a:path w="5103504" h="1499154">
                <a:moveTo>
                  <a:pt x="0" y="0"/>
                </a:moveTo>
                <a:lnTo>
                  <a:pt x="5103504" y="0"/>
                </a:lnTo>
                <a:lnTo>
                  <a:pt x="5103504" y="1499154"/>
                </a:lnTo>
                <a:lnTo>
                  <a:pt x="0" y="149915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endParaRPr lang="en-VN"/>
          </a:p>
        </p:txBody>
      </p:sp>
      <p:grpSp>
        <p:nvGrpSpPr>
          <p:cNvPr id="53264" name="Group 14">
            <a:extLst>
              <a:ext uri="{FF2B5EF4-FFF2-40B4-BE49-F238E27FC236}">
                <a16:creationId xmlns:a16="http://schemas.microsoft.com/office/drawing/2014/main" id="{310E395A-4ECA-8A8E-BA11-9EF5906DF507}"/>
              </a:ext>
            </a:extLst>
          </p:cNvPr>
          <p:cNvGrpSpPr>
            <a:grpSpLocks/>
          </p:cNvGrpSpPr>
          <p:nvPr/>
        </p:nvGrpSpPr>
        <p:grpSpPr bwMode="auto">
          <a:xfrm>
            <a:off x="1304925" y="2352676"/>
            <a:ext cx="431007" cy="433388"/>
            <a:chOff x="0" y="0"/>
            <a:chExt cx="812800" cy="812800"/>
          </a:xfrm>
        </p:grpSpPr>
        <p:sp>
          <p:nvSpPr>
            <p:cNvPr id="53287" name="Freeform 15">
              <a:extLst>
                <a:ext uri="{FF2B5EF4-FFF2-40B4-BE49-F238E27FC236}">
                  <a16:creationId xmlns:a16="http://schemas.microsoft.com/office/drawing/2014/main" id="{1F6DC187-F5EB-4383-5C65-CE35CD5D7B3A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812800" cy="812800"/>
            </a:xfrm>
            <a:custGeom>
              <a:avLst/>
              <a:gdLst>
                <a:gd name="T0" fmla="*/ 406400 w 812800"/>
                <a:gd name="T1" fmla="*/ 0 h 812800"/>
                <a:gd name="T2" fmla="*/ 0 w 812800"/>
                <a:gd name="T3" fmla="*/ 406400 h 812800"/>
                <a:gd name="T4" fmla="*/ 406400 w 812800"/>
                <a:gd name="T5" fmla="*/ 812800 h 812800"/>
                <a:gd name="T6" fmla="*/ 812800 w 812800"/>
                <a:gd name="T7" fmla="*/ 406400 h 812800"/>
                <a:gd name="T8" fmla="*/ 406400 w 812800"/>
                <a:gd name="T9" fmla="*/ 0 h 812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7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 sz="2700"/>
            </a:p>
          </p:txBody>
        </p:sp>
        <p:sp>
          <p:nvSpPr>
            <p:cNvPr id="53288" name="TextBox 16">
              <a:extLst>
                <a:ext uri="{FF2B5EF4-FFF2-40B4-BE49-F238E27FC236}">
                  <a16:creationId xmlns:a16="http://schemas.microsoft.com/office/drawing/2014/main" id="{806856E4-9ED1-56C3-1759-25133B1E7D7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50801" tIns="50801" rIns="50801" bIns="50801" anchor="ctr"/>
            <a:lstStyle>
              <a:lvl1pPr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9pPr>
            </a:lstStyle>
            <a:p>
              <a:pPr algn="ctr">
                <a:lnSpc>
                  <a:spcPts val="2663"/>
                </a:lnSpc>
              </a:pPr>
              <a:endParaRPr lang="en-VN" altLang="en-VN"/>
            </a:p>
          </p:txBody>
        </p:sp>
      </p:grpSp>
      <p:grpSp>
        <p:nvGrpSpPr>
          <p:cNvPr id="53265" name="Group 17">
            <a:extLst>
              <a:ext uri="{FF2B5EF4-FFF2-40B4-BE49-F238E27FC236}">
                <a16:creationId xmlns:a16="http://schemas.microsoft.com/office/drawing/2014/main" id="{652396BB-D0EB-BC38-D127-80211D36E337}"/>
              </a:ext>
            </a:extLst>
          </p:cNvPr>
          <p:cNvGrpSpPr>
            <a:grpSpLocks/>
          </p:cNvGrpSpPr>
          <p:nvPr/>
        </p:nvGrpSpPr>
        <p:grpSpPr bwMode="auto">
          <a:xfrm>
            <a:off x="1245395" y="7455695"/>
            <a:ext cx="433388" cy="433388"/>
            <a:chOff x="0" y="0"/>
            <a:chExt cx="812800" cy="812800"/>
          </a:xfrm>
        </p:grpSpPr>
        <p:sp>
          <p:nvSpPr>
            <p:cNvPr id="53285" name="Freeform 18">
              <a:extLst>
                <a:ext uri="{FF2B5EF4-FFF2-40B4-BE49-F238E27FC236}">
                  <a16:creationId xmlns:a16="http://schemas.microsoft.com/office/drawing/2014/main" id="{E0D47AB1-CA89-F2A8-3A42-49F995B3A7C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812800" cy="812800"/>
            </a:xfrm>
            <a:custGeom>
              <a:avLst/>
              <a:gdLst>
                <a:gd name="T0" fmla="*/ 406400 w 812800"/>
                <a:gd name="T1" fmla="*/ 0 h 812800"/>
                <a:gd name="T2" fmla="*/ 0 w 812800"/>
                <a:gd name="T3" fmla="*/ 406400 h 812800"/>
                <a:gd name="T4" fmla="*/ 406400 w 812800"/>
                <a:gd name="T5" fmla="*/ 812800 h 812800"/>
                <a:gd name="T6" fmla="*/ 812800 w 812800"/>
                <a:gd name="T7" fmla="*/ 406400 h 812800"/>
                <a:gd name="T8" fmla="*/ 406400 w 812800"/>
                <a:gd name="T9" fmla="*/ 0 h 812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7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 sz="2700"/>
            </a:p>
          </p:txBody>
        </p:sp>
        <p:sp>
          <p:nvSpPr>
            <p:cNvPr id="53286" name="TextBox 19">
              <a:extLst>
                <a:ext uri="{FF2B5EF4-FFF2-40B4-BE49-F238E27FC236}">
                  <a16:creationId xmlns:a16="http://schemas.microsoft.com/office/drawing/2014/main" id="{636CDB00-5873-B37E-22A8-CE008DE3939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50801" tIns="50801" rIns="50801" bIns="50801" anchor="ctr"/>
            <a:lstStyle>
              <a:lvl1pPr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9pPr>
            </a:lstStyle>
            <a:p>
              <a:pPr algn="ctr">
                <a:lnSpc>
                  <a:spcPts val="2663"/>
                </a:lnSpc>
              </a:pPr>
              <a:endParaRPr lang="en-VN" altLang="en-VN"/>
            </a:p>
          </p:txBody>
        </p:sp>
      </p:grpSp>
      <p:grpSp>
        <p:nvGrpSpPr>
          <p:cNvPr id="53266" name="Group 20">
            <a:extLst>
              <a:ext uri="{FF2B5EF4-FFF2-40B4-BE49-F238E27FC236}">
                <a16:creationId xmlns:a16="http://schemas.microsoft.com/office/drawing/2014/main" id="{8BC32B07-5000-27FC-128E-C689AE467A1C}"/>
              </a:ext>
            </a:extLst>
          </p:cNvPr>
          <p:cNvGrpSpPr>
            <a:grpSpLocks/>
          </p:cNvGrpSpPr>
          <p:nvPr/>
        </p:nvGrpSpPr>
        <p:grpSpPr bwMode="auto">
          <a:xfrm>
            <a:off x="104775" y="9089233"/>
            <a:ext cx="2831307" cy="2831306"/>
            <a:chOff x="0" y="0"/>
            <a:chExt cx="812800" cy="812800"/>
          </a:xfrm>
        </p:grpSpPr>
        <p:sp>
          <p:nvSpPr>
            <p:cNvPr id="53283" name="Freeform 21">
              <a:extLst>
                <a:ext uri="{FF2B5EF4-FFF2-40B4-BE49-F238E27FC236}">
                  <a16:creationId xmlns:a16="http://schemas.microsoft.com/office/drawing/2014/main" id="{61281A87-1D33-98D5-0ABF-B08EF708A9EF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812800" cy="812800"/>
            </a:xfrm>
            <a:custGeom>
              <a:avLst/>
              <a:gdLst>
                <a:gd name="T0" fmla="*/ 406400 w 812800"/>
                <a:gd name="T1" fmla="*/ 0 h 812800"/>
                <a:gd name="T2" fmla="*/ 0 w 812800"/>
                <a:gd name="T3" fmla="*/ 406400 h 812800"/>
                <a:gd name="T4" fmla="*/ 406400 w 812800"/>
                <a:gd name="T5" fmla="*/ 812800 h 812800"/>
                <a:gd name="T6" fmla="*/ 812800 w 812800"/>
                <a:gd name="T7" fmla="*/ 406400 h 812800"/>
                <a:gd name="T8" fmla="*/ 406400 w 812800"/>
                <a:gd name="T9" fmla="*/ 0 h 812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97A8E4"/>
                </a:gs>
                <a:gs pos="100000">
                  <a:srgbClr val="0137F4"/>
                </a:gs>
              </a:gsLst>
              <a:lin ang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 sz="2700"/>
            </a:p>
          </p:txBody>
        </p:sp>
        <p:sp>
          <p:nvSpPr>
            <p:cNvPr id="53284" name="TextBox 22">
              <a:extLst>
                <a:ext uri="{FF2B5EF4-FFF2-40B4-BE49-F238E27FC236}">
                  <a16:creationId xmlns:a16="http://schemas.microsoft.com/office/drawing/2014/main" id="{13AEDE37-A00F-9817-AF4D-5ABA79C9CED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50801" tIns="50801" rIns="50801" bIns="50801" anchor="ctr"/>
            <a:lstStyle>
              <a:lvl1pPr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9pPr>
            </a:lstStyle>
            <a:p>
              <a:pPr algn="ctr">
                <a:lnSpc>
                  <a:spcPts val="2663"/>
                </a:lnSpc>
              </a:pPr>
              <a:endParaRPr lang="en-VN" altLang="en-VN"/>
            </a:p>
          </p:txBody>
        </p:sp>
      </p:grpSp>
      <p:grpSp>
        <p:nvGrpSpPr>
          <p:cNvPr id="53267" name="Group 23">
            <a:extLst>
              <a:ext uri="{FF2B5EF4-FFF2-40B4-BE49-F238E27FC236}">
                <a16:creationId xmlns:a16="http://schemas.microsoft.com/office/drawing/2014/main" id="{9AC7FEF1-9AC4-85B9-CA91-5989E8374F3B}"/>
              </a:ext>
            </a:extLst>
          </p:cNvPr>
          <p:cNvGrpSpPr>
            <a:grpSpLocks/>
          </p:cNvGrpSpPr>
          <p:nvPr/>
        </p:nvGrpSpPr>
        <p:grpSpPr bwMode="auto">
          <a:xfrm>
            <a:off x="1824038" y="435770"/>
            <a:ext cx="1185863" cy="1185863"/>
            <a:chOff x="0" y="0"/>
            <a:chExt cx="812800" cy="812800"/>
          </a:xfrm>
        </p:grpSpPr>
        <p:sp>
          <p:nvSpPr>
            <p:cNvPr id="53281" name="Freeform 24">
              <a:extLst>
                <a:ext uri="{FF2B5EF4-FFF2-40B4-BE49-F238E27FC236}">
                  <a16:creationId xmlns:a16="http://schemas.microsoft.com/office/drawing/2014/main" id="{09955765-977D-B470-6431-AFC19EDF531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812800" cy="812800"/>
            </a:xfrm>
            <a:custGeom>
              <a:avLst/>
              <a:gdLst>
                <a:gd name="T0" fmla="*/ 406400 w 812800"/>
                <a:gd name="T1" fmla="*/ 0 h 812800"/>
                <a:gd name="T2" fmla="*/ 0 w 812800"/>
                <a:gd name="T3" fmla="*/ 406400 h 812800"/>
                <a:gd name="T4" fmla="*/ 406400 w 812800"/>
                <a:gd name="T5" fmla="*/ 812800 h 812800"/>
                <a:gd name="T6" fmla="*/ 812800 w 812800"/>
                <a:gd name="T7" fmla="*/ 406400 h 812800"/>
                <a:gd name="T8" fmla="*/ 406400 w 812800"/>
                <a:gd name="T9" fmla="*/ 0 h 812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97A8E4"/>
                </a:gs>
                <a:gs pos="100000">
                  <a:srgbClr val="0137F4"/>
                </a:gs>
              </a:gsLst>
              <a:lin ang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 sz="2700"/>
            </a:p>
          </p:txBody>
        </p:sp>
        <p:sp>
          <p:nvSpPr>
            <p:cNvPr id="53282" name="TextBox 25">
              <a:extLst>
                <a:ext uri="{FF2B5EF4-FFF2-40B4-BE49-F238E27FC236}">
                  <a16:creationId xmlns:a16="http://schemas.microsoft.com/office/drawing/2014/main" id="{AEA74557-ECDC-7C34-1233-0EDBD62E257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50801" tIns="50801" rIns="50801" bIns="50801" anchor="ctr"/>
            <a:lstStyle>
              <a:lvl1pPr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9pPr>
            </a:lstStyle>
            <a:p>
              <a:pPr algn="ctr">
                <a:lnSpc>
                  <a:spcPts val="2663"/>
                </a:lnSpc>
              </a:pPr>
              <a:endParaRPr lang="en-VN" altLang="en-VN"/>
            </a:p>
          </p:txBody>
        </p:sp>
      </p:grpSp>
      <p:grpSp>
        <p:nvGrpSpPr>
          <p:cNvPr id="53268" name="Group 26">
            <a:extLst>
              <a:ext uri="{FF2B5EF4-FFF2-40B4-BE49-F238E27FC236}">
                <a16:creationId xmlns:a16="http://schemas.microsoft.com/office/drawing/2014/main" id="{3C1C1B9B-755B-A62E-9506-989239F1362D}"/>
              </a:ext>
            </a:extLst>
          </p:cNvPr>
          <p:cNvGrpSpPr>
            <a:grpSpLocks/>
          </p:cNvGrpSpPr>
          <p:nvPr/>
        </p:nvGrpSpPr>
        <p:grpSpPr bwMode="auto">
          <a:xfrm>
            <a:off x="7517608" y="8710613"/>
            <a:ext cx="1050131" cy="1050132"/>
            <a:chOff x="0" y="0"/>
            <a:chExt cx="812800" cy="812800"/>
          </a:xfrm>
        </p:grpSpPr>
        <p:sp>
          <p:nvSpPr>
            <p:cNvPr id="53279" name="Freeform 27">
              <a:extLst>
                <a:ext uri="{FF2B5EF4-FFF2-40B4-BE49-F238E27FC236}">
                  <a16:creationId xmlns:a16="http://schemas.microsoft.com/office/drawing/2014/main" id="{EA32E962-791C-5D0F-B343-E3685152CA4B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812800" cy="812800"/>
            </a:xfrm>
            <a:custGeom>
              <a:avLst/>
              <a:gdLst>
                <a:gd name="T0" fmla="*/ 406400 w 812800"/>
                <a:gd name="T1" fmla="*/ 0 h 812800"/>
                <a:gd name="T2" fmla="*/ 0 w 812800"/>
                <a:gd name="T3" fmla="*/ 406400 h 812800"/>
                <a:gd name="T4" fmla="*/ 406400 w 812800"/>
                <a:gd name="T5" fmla="*/ 812800 h 812800"/>
                <a:gd name="T6" fmla="*/ 812800 w 812800"/>
                <a:gd name="T7" fmla="*/ 406400 h 812800"/>
                <a:gd name="T8" fmla="*/ 406400 w 812800"/>
                <a:gd name="T9" fmla="*/ 0 h 812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373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 sz="2700"/>
            </a:p>
          </p:txBody>
        </p:sp>
        <p:sp>
          <p:nvSpPr>
            <p:cNvPr id="53280" name="TextBox 28">
              <a:extLst>
                <a:ext uri="{FF2B5EF4-FFF2-40B4-BE49-F238E27FC236}">
                  <a16:creationId xmlns:a16="http://schemas.microsoft.com/office/drawing/2014/main" id="{399FD6D2-4577-2DBA-4C35-55BFC2EB092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50801" tIns="50801" rIns="50801" bIns="50801" anchor="ctr"/>
            <a:lstStyle>
              <a:lvl1pPr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9pPr>
            </a:lstStyle>
            <a:p>
              <a:pPr algn="ctr">
                <a:lnSpc>
                  <a:spcPts val="2663"/>
                </a:lnSpc>
              </a:pPr>
              <a:endParaRPr lang="en-VN" altLang="en-VN"/>
            </a:p>
          </p:txBody>
        </p:sp>
      </p:grpSp>
      <p:grpSp>
        <p:nvGrpSpPr>
          <p:cNvPr id="53269" name="Group 29">
            <a:extLst>
              <a:ext uri="{FF2B5EF4-FFF2-40B4-BE49-F238E27FC236}">
                <a16:creationId xmlns:a16="http://schemas.microsoft.com/office/drawing/2014/main" id="{0C6E14F3-2EBF-645D-B19D-247DD7BDDC9E}"/>
              </a:ext>
            </a:extLst>
          </p:cNvPr>
          <p:cNvGrpSpPr>
            <a:grpSpLocks/>
          </p:cNvGrpSpPr>
          <p:nvPr/>
        </p:nvGrpSpPr>
        <p:grpSpPr bwMode="auto">
          <a:xfrm>
            <a:off x="8043863" y="-897732"/>
            <a:ext cx="1793082" cy="1795464"/>
            <a:chOff x="0" y="0"/>
            <a:chExt cx="812800" cy="812800"/>
          </a:xfrm>
        </p:grpSpPr>
        <p:sp>
          <p:nvSpPr>
            <p:cNvPr id="53277" name="Freeform 30">
              <a:extLst>
                <a:ext uri="{FF2B5EF4-FFF2-40B4-BE49-F238E27FC236}">
                  <a16:creationId xmlns:a16="http://schemas.microsoft.com/office/drawing/2014/main" id="{88388859-8EFF-2203-C2B4-0F1C1C5E92C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812800" cy="812800"/>
            </a:xfrm>
            <a:custGeom>
              <a:avLst/>
              <a:gdLst>
                <a:gd name="T0" fmla="*/ 406400 w 812800"/>
                <a:gd name="T1" fmla="*/ 0 h 812800"/>
                <a:gd name="T2" fmla="*/ 0 w 812800"/>
                <a:gd name="T3" fmla="*/ 406400 h 812800"/>
                <a:gd name="T4" fmla="*/ 406400 w 812800"/>
                <a:gd name="T5" fmla="*/ 812800 h 812800"/>
                <a:gd name="T6" fmla="*/ 812800 w 812800"/>
                <a:gd name="T7" fmla="*/ 406400 h 812800"/>
                <a:gd name="T8" fmla="*/ 406400 w 812800"/>
                <a:gd name="T9" fmla="*/ 0 h 812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57504"/>
                </a:gs>
                <a:gs pos="100000">
                  <a:srgbClr val="E4D9D9"/>
                </a:gs>
              </a:gsLst>
              <a:lin ang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 sz="2700"/>
            </a:p>
          </p:txBody>
        </p:sp>
        <p:sp>
          <p:nvSpPr>
            <p:cNvPr id="53278" name="TextBox 31">
              <a:extLst>
                <a:ext uri="{FF2B5EF4-FFF2-40B4-BE49-F238E27FC236}">
                  <a16:creationId xmlns:a16="http://schemas.microsoft.com/office/drawing/2014/main" id="{B20FEF7E-0B16-1511-D1DC-2F9D4610DFA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50801" tIns="50801" rIns="50801" bIns="50801" anchor="ctr"/>
            <a:lstStyle>
              <a:lvl1pPr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9pPr>
            </a:lstStyle>
            <a:p>
              <a:pPr algn="ctr">
                <a:lnSpc>
                  <a:spcPts val="2795"/>
                </a:lnSpc>
              </a:pPr>
              <a:endParaRPr lang="en-VN" altLang="en-VN"/>
            </a:p>
          </p:txBody>
        </p:sp>
      </p:grpSp>
      <p:sp>
        <p:nvSpPr>
          <p:cNvPr id="33" name="Freeform 33">
            <a:extLst>
              <a:ext uri="{FF2B5EF4-FFF2-40B4-BE49-F238E27FC236}">
                <a16:creationId xmlns:a16="http://schemas.microsoft.com/office/drawing/2014/main" id="{10099F6C-E54D-C3A2-9A5F-262880D857E4}"/>
              </a:ext>
            </a:extLst>
          </p:cNvPr>
          <p:cNvSpPr/>
          <p:nvPr/>
        </p:nvSpPr>
        <p:spPr>
          <a:xfrm>
            <a:off x="9744872" y="5611174"/>
            <a:ext cx="7816731" cy="1115759"/>
          </a:xfrm>
          <a:custGeom>
            <a:avLst/>
            <a:gdLst/>
            <a:ahLst/>
            <a:cxnLst/>
            <a:rect l="l" t="t" r="r" b="b"/>
            <a:pathLst>
              <a:path w="9897851" h="1115758">
                <a:moveTo>
                  <a:pt x="0" y="0"/>
                </a:moveTo>
                <a:lnTo>
                  <a:pt x="9897851" y="0"/>
                </a:lnTo>
                <a:lnTo>
                  <a:pt x="9897851" y="1115757"/>
                </a:lnTo>
                <a:lnTo>
                  <a:pt x="0" y="111575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endParaRPr lang="en-VN"/>
          </a:p>
        </p:txBody>
      </p:sp>
      <p:sp>
        <p:nvSpPr>
          <p:cNvPr id="53273" name="TextBox 35">
            <a:extLst>
              <a:ext uri="{FF2B5EF4-FFF2-40B4-BE49-F238E27FC236}">
                <a16:creationId xmlns:a16="http://schemas.microsoft.com/office/drawing/2014/main" id="{3B4D4013-BCC3-5451-0C4F-326A576D49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79670" y="3517108"/>
            <a:ext cx="9270206" cy="12567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pPr algn="r">
              <a:lnSpc>
                <a:spcPts val="9845"/>
              </a:lnSpc>
            </a:pPr>
            <a:r>
              <a:rPr lang="en-US" altLang="en-VN" sz="9000" b="1">
                <a:solidFill>
                  <a:srgbClr val="0037F4"/>
                </a:solidFill>
                <a:latin typeface="SVN-Gilroy Heavy" pitchFamily="2" charset="77"/>
              </a:rPr>
              <a:t>TOEIC LISTENING</a:t>
            </a:r>
          </a:p>
        </p:txBody>
      </p:sp>
      <p:sp>
        <p:nvSpPr>
          <p:cNvPr id="53274" name="TextBox 36">
            <a:extLst>
              <a:ext uri="{FF2B5EF4-FFF2-40B4-BE49-F238E27FC236}">
                <a16:creationId xmlns:a16="http://schemas.microsoft.com/office/drawing/2014/main" id="{3F1D2EE4-E3C4-83B4-5AB8-B3E4FAFC21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86963" y="6045995"/>
            <a:ext cx="7469982" cy="6901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pPr algn="ctr">
              <a:lnSpc>
                <a:spcPts val="5157"/>
              </a:lnSpc>
            </a:pPr>
            <a:r>
              <a:rPr lang="en-US" altLang="en-VN" sz="6600" b="1" dirty="0">
                <a:solidFill>
                  <a:srgbClr val="FFFFFF"/>
                </a:solidFill>
                <a:latin typeface="SVN-Gilroy XBold" pitchFamily="2" charset="77"/>
              </a:rPr>
              <a:t>PART 2 – WHY </a:t>
            </a:r>
          </a:p>
        </p:txBody>
      </p:sp>
      <p:pic>
        <p:nvPicPr>
          <p:cNvPr id="53275" name="Picture 39" descr="A blue and orange text on a black background&#10;&#10;Description automatically generated">
            <a:extLst>
              <a:ext uri="{FF2B5EF4-FFF2-40B4-BE49-F238E27FC236}">
                <a16:creationId xmlns:a16="http://schemas.microsoft.com/office/drawing/2014/main" id="{4F347256-E4D8-F5A7-B692-407388DCA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92400" y="-138112"/>
            <a:ext cx="2714625" cy="1909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TextBox 12">
            <a:extLst>
              <a:ext uri="{FF2B5EF4-FFF2-40B4-BE49-F238E27FC236}">
                <a16:creationId xmlns:a16="http://schemas.microsoft.com/office/drawing/2014/main" id="{DD7D97EA-7FAC-2C0B-A1F4-3BC183A45330}"/>
              </a:ext>
            </a:extLst>
          </p:cNvPr>
          <p:cNvSpPr txBox="1"/>
          <p:nvPr/>
        </p:nvSpPr>
        <p:spPr>
          <a:xfrm>
            <a:off x="8979695" y="2857501"/>
            <a:ext cx="7508081" cy="307777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>
              <a:lnSpc>
                <a:spcPts val="2441"/>
              </a:lnSpc>
              <a:defRPr/>
            </a:pPr>
            <a:r>
              <a:rPr lang="en-US" sz="2201" spc="704" dirty="0">
                <a:solidFill>
                  <a:srgbClr val="0037F4"/>
                </a:solidFill>
                <a:latin typeface="SVN-Gilroy Medium" pitchFamily="2" charset="77"/>
              </a:rPr>
              <a:t>ZENLISH – HỌC TOEIC 1 LẦN LÀ ĐẠT</a:t>
            </a:r>
          </a:p>
        </p:txBody>
      </p:sp>
    </p:spTree>
  </p:cSld>
  <p:clrMapOvr>
    <a:masterClrMapping/>
  </p:clrMapOvr>
  <p:transition spd="slow">
    <p:split orient="vert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Freeform 68">
            <a:extLst>
              <a:ext uri="{FF2B5EF4-FFF2-40B4-BE49-F238E27FC236}">
                <a16:creationId xmlns:a16="http://schemas.microsoft.com/office/drawing/2014/main" id="{9CD7A16D-DDBC-34A7-5921-602A461490E6}"/>
              </a:ext>
            </a:extLst>
          </p:cNvPr>
          <p:cNvSpPr/>
          <p:nvPr/>
        </p:nvSpPr>
        <p:spPr>
          <a:xfrm>
            <a:off x="-27561" y="2"/>
            <a:ext cx="18288000" cy="10286999"/>
          </a:xfrm>
          <a:custGeom>
            <a:avLst/>
            <a:gdLst/>
            <a:ahLst/>
            <a:cxnLst/>
            <a:rect l="l" t="t" r="r" b="b"/>
            <a:pathLst>
              <a:path w="18288000" h="10359794">
                <a:moveTo>
                  <a:pt x="0" y="0"/>
                </a:moveTo>
                <a:lnTo>
                  <a:pt x="18288000" y="0"/>
                </a:lnTo>
                <a:lnTo>
                  <a:pt x="18288000" y="10359794"/>
                </a:lnTo>
                <a:lnTo>
                  <a:pt x="0" y="103597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VN" dirty="0"/>
          </a:p>
        </p:txBody>
      </p:sp>
      <p:sp>
        <p:nvSpPr>
          <p:cNvPr id="31" name="Freeform 2">
            <a:extLst>
              <a:ext uri="{FF2B5EF4-FFF2-40B4-BE49-F238E27FC236}">
                <a16:creationId xmlns:a16="http://schemas.microsoft.com/office/drawing/2014/main" id="{8B9A3D5A-D812-E641-A6B3-DDA86FC07586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5000"/>
            </a:blip>
            <a:stretch>
              <a:fillRect t="-12266" b="-21066"/>
            </a:stretch>
          </a:blipFill>
        </p:spPr>
        <p:txBody>
          <a:bodyPr/>
          <a:lstStyle/>
          <a:p>
            <a:endParaRPr lang="en-VN" dirty="0"/>
          </a:p>
        </p:txBody>
      </p:sp>
      <p:grpSp>
        <p:nvGrpSpPr>
          <p:cNvPr id="2" name="Group 2"/>
          <p:cNvGrpSpPr/>
          <p:nvPr/>
        </p:nvGrpSpPr>
        <p:grpSpPr>
          <a:xfrm>
            <a:off x="5373446" y="4640141"/>
            <a:ext cx="1980438" cy="1579376"/>
            <a:chOff x="0" y="0"/>
            <a:chExt cx="812800" cy="6985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gradFill rotWithShape="1">
              <a:gsLst>
                <a:gs pos="0">
                  <a:srgbClr val="0037F4">
                    <a:alpha val="100000"/>
                  </a:srgbClr>
                </a:gs>
                <a:gs pos="50000">
                  <a:srgbClr val="EEE9EE">
                    <a:alpha val="100000"/>
                  </a:srgbClr>
                </a:gs>
                <a:gs pos="100000">
                  <a:srgbClr val="ED751A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VN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114300" y="-57150"/>
              <a:ext cx="584200" cy="755650"/>
            </a:xfrm>
            <a:prstGeom prst="rect">
              <a:avLst/>
            </a:prstGeom>
          </p:spPr>
          <p:txBody>
            <a:bodyPr lIns="50801" tIns="50801" rIns="50801" bIns="50801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6250238" y="4513322"/>
            <a:ext cx="6884669" cy="1763276"/>
            <a:chOff x="0" y="0"/>
            <a:chExt cx="2009263" cy="6985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009263" cy="698500"/>
            </a:xfrm>
            <a:custGeom>
              <a:avLst/>
              <a:gdLst/>
              <a:ahLst/>
              <a:cxnLst/>
              <a:rect l="l" t="t" r="r" b="b"/>
              <a:pathLst>
                <a:path w="2009263" h="698500">
                  <a:moveTo>
                    <a:pt x="2009263" y="349250"/>
                  </a:moveTo>
                  <a:lnTo>
                    <a:pt x="1806063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1806063" y="0"/>
                  </a:lnTo>
                  <a:lnTo>
                    <a:pt x="2009263" y="349250"/>
                  </a:lnTo>
                  <a:close/>
                </a:path>
              </a:pathLst>
            </a:custGeom>
            <a:solidFill>
              <a:srgbClr val="0037F4"/>
            </a:solidFill>
          </p:spPr>
          <p:txBody>
            <a:bodyPr/>
            <a:lstStyle/>
            <a:p>
              <a:endParaRPr lang="en-VN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14300" y="-57150"/>
              <a:ext cx="1780663" cy="755650"/>
            </a:xfrm>
            <a:prstGeom prst="rect">
              <a:avLst/>
            </a:prstGeom>
          </p:spPr>
          <p:txBody>
            <a:bodyPr lIns="50801" tIns="50801" rIns="50801" bIns="50801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2578295" y="3079346"/>
            <a:ext cx="13131411" cy="7489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85"/>
              </a:lnSpc>
            </a:pPr>
            <a:r>
              <a:rPr lang="en-US" sz="9000" b="1" dirty="0">
                <a:solidFill>
                  <a:srgbClr val="FF7900"/>
                </a:solidFill>
                <a:latin typeface="SVN-Gilroy Heavy" pitchFamily="2" charset="77"/>
                <a:ea typeface="Poppins Bold"/>
                <a:cs typeface="Poppins Bold"/>
                <a:sym typeface="Poppins Bold"/>
              </a:rPr>
              <a:t>NỘI DUNG BÀI HỌC</a:t>
            </a:r>
          </a:p>
        </p:txBody>
      </p:sp>
      <p:sp>
        <p:nvSpPr>
          <p:cNvPr id="27" name="Freeform 27"/>
          <p:cNvSpPr/>
          <p:nvPr/>
        </p:nvSpPr>
        <p:spPr>
          <a:xfrm>
            <a:off x="5577619" y="4778997"/>
            <a:ext cx="1652987" cy="1328781"/>
          </a:xfrm>
          <a:custGeom>
            <a:avLst/>
            <a:gdLst/>
            <a:ahLst/>
            <a:cxnLst/>
            <a:rect l="l" t="t" r="r" b="b"/>
            <a:pathLst>
              <a:path w="2115625" h="1832661">
                <a:moveTo>
                  <a:pt x="0" y="0"/>
                </a:moveTo>
                <a:lnTo>
                  <a:pt x="2115625" y="0"/>
                </a:lnTo>
                <a:lnTo>
                  <a:pt x="2115625" y="1832660"/>
                </a:lnTo>
                <a:lnTo>
                  <a:pt x="0" y="183266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VN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9B24E39-2804-C24C-0418-7F1DEDA796C1}"/>
              </a:ext>
            </a:extLst>
          </p:cNvPr>
          <p:cNvSpPr txBox="1"/>
          <p:nvPr/>
        </p:nvSpPr>
        <p:spPr>
          <a:xfrm>
            <a:off x="8308145" y="4747572"/>
            <a:ext cx="5431277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8100" b="1" dirty="0">
                <a:solidFill>
                  <a:schemeClr val="bg1"/>
                </a:solidFill>
                <a:latin typeface="SVN-Gilroy XBold" pitchFamily="2" charset="77"/>
              </a:rPr>
              <a:t>Ví dụ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708135D-495F-6492-007D-6CB0C6B51F70}"/>
              </a:ext>
            </a:extLst>
          </p:cNvPr>
          <p:cNvSpPr txBox="1"/>
          <p:nvPr/>
        </p:nvSpPr>
        <p:spPr>
          <a:xfrm>
            <a:off x="5972482" y="4678323"/>
            <a:ext cx="91183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9000" b="1" dirty="0">
                <a:solidFill>
                  <a:srgbClr val="FF7900"/>
                </a:solidFill>
                <a:latin typeface="SVN-Gilroy Heavy" pitchFamily="2" charset="77"/>
                <a:cs typeface="Consolas" panose="020B0609020204030204" pitchFamily="49" charset="0"/>
              </a:rPr>
              <a:t>1</a:t>
            </a:r>
          </a:p>
        </p:txBody>
      </p:sp>
      <p:pic>
        <p:nvPicPr>
          <p:cNvPr id="70" name="Picture 69" descr="A blue and orange text on a black background&#10;&#10;Description automatically generated">
            <a:extLst>
              <a:ext uri="{FF2B5EF4-FFF2-40B4-BE49-F238E27FC236}">
                <a16:creationId xmlns:a16="http://schemas.microsoft.com/office/drawing/2014/main" id="{FB993FCE-1FB5-CF9A-C972-76408301E10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14089" y="-342900"/>
            <a:ext cx="2546351" cy="1791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611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56" grpId="0"/>
      <p:bldP spid="6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700239" y="-652155"/>
            <a:ext cx="3744615" cy="3744615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FFFFFF">
                  <a:alpha val="19608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VN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1" tIns="50801" rIns="50801" bIns="50801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790289" y="7487109"/>
            <a:ext cx="2350854" cy="2350854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FEFEFE">
                  <a:alpha val="19608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VN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1" tIns="50801" rIns="50801" bIns="50801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pic>
        <p:nvPicPr>
          <p:cNvPr id="10" name="Picture 9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2F946A33-AB23-9717-2A2A-15F5B95BC58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96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7000"/>
                    </a14:imgEffect>
                    <a14:imgEffect>
                      <a14:colorTemperature colorTemp="4224"/>
                    </a14:imgEffect>
                    <a14:imgEffect>
                      <a14:saturation sat="121000"/>
                    </a14:imgEffect>
                    <a14:imgEffect>
                      <a14:brightnessContrast bright="-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364508"/>
          </a:xfrm>
          <a:prstGeom prst="rect">
            <a:avLst/>
          </a:prstGeom>
        </p:spPr>
      </p:pic>
      <p:pic>
        <p:nvPicPr>
          <p:cNvPr id="8" name="Picture 7" descr="A blue and orange text on a black background&#10;&#10;Description automatically generated">
            <a:extLst>
              <a:ext uri="{FF2B5EF4-FFF2-40B4-BE49-F238E27FC236}">
                <a16:creationId xmlns:a16="http://schemas.microsoft.com/office/drawing/2014/main" id="{A47A4248-69E1-A4B6-98B9-B6FD922D0F4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97200" y="-190500"/>
            <a:ext cx="2714430" cy="1909778"/>
          </a:xfrm>
          <a:prstGeom prst="rect">
            <a:avLst/>
          </a:prstGeom>
        </p:spPr>
      </p:pic>
      <p:sp>
        <p:nvSpPr>
          <p:cNvPr id="9" name="TextBox 10">
            <a:extLst>
              <a:ext uri="{FF2B5EF4-FFF2-40B4-BE49-F238E27FC236}">
                <a16:creationId xmlns:a16="http://schemas.microsoft.com/office/drawing/2014/main" id="{5219C4E9-7873-9048-96D7-A88124C1852C}"/>
              </a:ext>
            </a:extLst>
          </p:cNvPr>
          <p:cNvSpPr txBox="1"/>
          <p:nvPr/>
        </p:nvSpPr>
        <p:spPr>
          <a:xfrm>
            <a:off x="2901440" y="1732286"/>
            <a:ext cx="12479970" cy="11396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99"/>
              </a:lnSpc>
            </a:pPr>
            <a:r>
              <a:rPr lang="en-US" sz="7200" b="1" dirty="0">
                <a:solidFill>
                  <a:srgbClr val="FFFFFF"/>
                </a:solidFill>
                <a:latin typeface="SVN-Gilroy Heavy" pitchFamily="2" charset="77"/>
              </a:rPr>
              <a:t>BEGINNER’S TOEIC</a:t>
            </a: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9CB34291-3D0C-02D7-759B-29451CCED080}"/>
              </a:ext>
            </a:extLst>
          </p:cNvPr>
          <p:cNvSpPr txBox="1"/>
          <p:nvPr/>
        </p:nvSpPr>
        <p:spPr>
          <a:xfrm>
            <a:off x="3515641" y="3726072"/>
            <a:ext cx="11865770" cy="1243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99"/>
              </a:lnSpc>
            </a:pPr>
            <a:r>
              <a:rPr lang="en-US" sz="9999" b="1">
                <a:solidFill>
                  <a:schemeClr val="bg1"/>
                </a:solidFill>
                <a:latin typeface="SVN-Gilroy XBold" pitchFamily="2" charset="77"/>
              </a:rPr>
              <a:t>LESSON </a:t>
            </a:r>
            <a:r>
              <a:rPr lang="en-US" sz="9999" b="1" dirty="0">
                <a:solidFill>
                  <a:schemeClr val="bg1"/>
                </a:solidFill>
                <a:latin typeface="SVN-Gilroy XBold" pitchFamily="2" charset="77"/>
              </a:rPr>
              <a:t>3</a:t>
            </a:r>
            <a:endParaRPr lang="vi-VN" sz="9999" b="1" dirty="0">
              <a:solidFill>
                <a:schemeClr val="bg1"/>
              </a:solidFill>
              <a:latin typeface="SVN-Gilroy XBold" pitchFamily="2" charset="77"/>
            </a:endParaRP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CE3D7C76-67F9-F75C-C2E5-B591A46125AC}"/>
              </a:ext>
            </a:extLst>
          </p:cNvPr>
          <p:cNvSpPr txBox="1"/>
          <p:nvPr/>
        </p:nvSpPr>
        <p:spPr>
          <a:xfrm>
            <a:off x="5268784" y="1411502"/>
            <a:ext cx="7507499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441"/>
              </a:lnSpc>
              <a:spcBef>
                <a:spcPct val="0"/>
              </a:spcBef>
            </a:pPr>
            <a:r>
              <a:rPr lang="en-US" sz="2100" spc="704" dirty="0">
                <a:solidFill>
                  <a:schemeClr val="bg1"/>
                </a:solidFill>
                <a:latin typeface="SVN-Gilroy Medium" pitchFamily="2" charset="77"/>
              </a:rPr>
              <a:t>ZENLISH – HỌC TOEIC 1 LẦN LÀ ĐẠT</a:t>
            </a:r>
          </a:p>
        </p:txBody>
      </p:sp>
      <p:sp>
        <p:nvSpPr>
          <p:cNvPr id="14" name="TextBox 11">
            <a:extLst>
              <a:ext uri="{FF2B5EF4-FFF2-40B4-BE49-F238E27FC236}">
                <a16:creationId xmlns:a16="http://schemas.microsoft.com/office/drawing/2014/main" id="{EFE6DE9C-00B4-AF84-D728-5DD9225582CA}"/>
              </a:ext>
            </a:extLst>
          </p:cNvPr>
          <p:cNvSpPr txBox="1"/>
          <p:nvPr/>
        </p:nvSpPr>
        <p:spPr>
          <a:xfrm>
            <a:off x="3359215" y="5558198"/>
            <a:ext cx="10363200" cy="10600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9699"/>
              </a:lnSpc>
            </a:pPr>
            <a:r>
              <a:rPr lang="en-US" sz="4000" b="1" dirty="0">
                <a:solidFill>
                  <a:schemeClr val="bg1"/>
                </a:solidFill>
                <a:latin typeface="SVN-Gilroy SemiBold" pitchFamily="2" charset="77"/>
              </a:rPr>
              <a:t>CÂU HỎI </a:t>
            </a:r>
            <a:r>
              <a:rPr lang="vi-VN" sz="4000" b="1" dirty="0">
                <a:solidFill>
                  <a:schemeClr val="bg1"/>
                </a:solidFill>
                <a:latin typeface="SVN-Gilroy SemiBold" pitchFamily="2" charset="77"/>
              </a:rPr>
              <a:t>WHAT/WHICH</a:t>
            </a:r>
            <a:r>
              <a:rPr lang="en-US" sz="4000" b="1" dirty="0">
                <a:solidFill>
                  <a:schemeClr val="bg1"/>
                </a:solidFill>
                <a:latin typeface="SVN-Gilroy SemiBold" pitchFamily="2" charset="77"/>
              </a:rPr>
              <a:t> + </a:t>
            </a:r>
            <a:r>
              <a:rPr lang="vi-VN" sz="4000" b="1" dirty="0">
                <a:solidFill>
                  <a:schemeClr val="bg1"/>
                </a:solidFill>
                <a:latin typeface="SVN-Gilroy SemiBold" pitchFamily="2" charset="77"/>
              </a:rPr>
              <a:t>WHY</a:t>
            </a:r>
            <a:r>
              <a:rPr lang="en-US" sz="4000" b="1" dirty="0">
                <a:solidFill>
                  <a:schemeClr val="bg1"/>
                </a:solidFill>
                <a:latin typeface="SVN-Gilroy SemiBold" pitchFamily="2" charset="77"/>
              </a:rPr>
              <a:t> + </a:t>
            </a:r>
            <a:r>
              <a:rPr lang="vi-VN" sz="4000" b="1" dirty="0">
                <a:solidFill>
                  <a:schemeClr val="bg1"/>
                </a:solidFill>
                <a:latin typeface="SVN-Gilroy SemiBold" pitchFamily="2" charset="77"/>
              </a:rPr>
              <a:t>HOW</a:t>
            </a:r>
            <a:r>
              <a:rPr lang="en-US" sz="4000" b="1" dirty="0">
                <a:solidFill>
                  <a:schemeClr val="bg1"/>
                </a:solidFill>
                <a:latin typeface="SVN-Gilroy SemiBold" pitchFamily="2" charset="77"/>
              </a:rPr>
              <a:t>  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6A750538-5522-50A1-2D15-B4FAF205CE86}"/>
              </a:ext>
            </a:extLst>
          </p:cNvPr>
          <p:cNvSpPr/>
          <p:nvPr/>
        </p:nvSpPr>
        <p:spPr>
          <a:xfrm>
            <a:off x="4345263" y="5293776"/>
            <a:ext cx="9668010" cy="1979247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sz="2700"/>
          </a:p>
        </p:txBody>
      </p:sp>
      <p:pic>
        <p:nvPicPr>
          <p:cNvPr id="21" name="Graphic 20" descr="Signature outline">
            <a:extLst>
              <a:ext uri="{FF2B5EF4-FFF2-40B4-BE49-F238E27FC236}">
                <a16:creationId xmlns:a16="http://schemas.microsoft.com/office/drawing/2014/main" id="{32F9D501-CA01-AF43-0B09-F9288BB3A5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540815" y="7721306"/>
            <a:ext cx="963434" cy="963434"/>
          </a:xfrm>
          <a:prstGeom prst="rect">
            <a:avLst/>
          </a:prstGeom>
        </p:spPr>
      </p:pic>
      <p:pic>
        <p:nvPicPr>
          <p:cNvPr id="23" name="Graphic 22" descr="Books with solid fill">
            <a:extLst>
              <a:ext uri="{FF2B5EF4-FFF2-40B4-BE49-F238E27FC236}">
                <a16:creationId xmlns:a16="http://schemas.microsoft.com/office/drawing/2014/main" id="{72B24753-FD3E-60F5-DF7C-9E7A31D73E4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516093" y="3774591"/>
            <a:ext cx="1021449" cy="1021449"/>
          </a:xfrm>
          <a:prstGeom prst="rect">
            <a:avLst/>
          </a:prstGeom>
        </p:spPr>
      </p:pic>
    </p:spTree>
  </p:cSld>
  <p:clrMapOvr>
    <a:masterClrMapping/>
  </p:clrMapOvr>
  <p:transition spd="slow">
    <p:split orient="vert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 descr="Two women standing in front of a sign&#10;&#10;Description automatically generated">
            <a:extLst>
              <a:ext uri="{FF2B5EF4-FFF2-40B4-BE49-F238E27FC236}">
                <a16:creationId xmlns:a16="http://schemas.microsoft.com/office/drawing/2014/main" id="{F99758BB-C323-7027-563E-14E0ADB16CD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48" y="0"/>
            <a:ext cx="16266647" cy="10287000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 rot="1818284">
            <a:off x="13270169" y="-2236578"/>
            <a:ext cx="3542093" cy="15881952"/>
            <a:chOff x="0" y="0"/>
            <a:chExt cx="1041002" cy="422182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41002" cy="4221827"/>
            </a:xfrm>
            <a:custGeom>
              <a:avLst/>
              <a:gdLst/>
              <a:ahLst/>
              <a:cxnLst/>
              <a:rect l="l" t="t" r="r" b="b"/>
              <a:pathLst>
                <a:path w="1041002" h="4221827">
                  <a:moveTo>
                    <a:pt x="0" y="0"/>
                  </a:moveTo>
                  <a:lnTo>
                    <a:pt x="1041002" y="0"/>
                  </a:lnTo>
                  <a:lnTo>
                    <a:pt x="1041002" y="4221827"/>
                  </a:lnTo>
                  <a:lnTo>
                    <a:pt x="0" y="4221827"/>
                  </a:lnTo>
                  <a:close/>
                </a:path>
              </a:pathLst>
            </a:custGeom>
            <a:gradFill rotWithShape="1">
              <a:gsLst>
                <a:gs pos="0">
                  <a:srgbClr val="AEBDD6">
                    <a:alpha val="100000"/>
                  </a:srgbClr>
                </a:gs>
                <a:gs pos="100000">
                  <a:srgbClr val="0137F4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VN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1041002" cy="4278977"/>
            </a:xfrm>
            <a:prstGeom prst="rect">
              <a:avLst/>
            </a:prstGeom>
          </p:spPr>
          <p:txBody>
            <a:bodyPr lIns="50801" tIns="50801" rIns="50801" bIns="50801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1818284">
            <a:off x="19477976" y="-7285015"/>
            <a:ext cx="274712" cy="11053763"/>
            <a:chOff x="0" y="0"/>
            <a:chExt cx="72352" cy="291127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72352" cy="2911279"/>
            </a:xfrm>
            <a:custGeom>
              <a:avLst/>
              <a:gdLst/>
              <a:ahLst/>
              <a:cxnLst/>
              <a:rect l="l" t="t" r="r" b="b"/>
              <a:pathLst>
                <a:path w="72352" h="2911279">
                  <a:moveTo>
                    <a:pt x="0" y="0"/>
                  </a:moveTo>
                  <a:lnTo>
                    <a:pt x="72352" y="0"/>
                  </a:lnTo>
                  <a:lnTo>
                    <a:pt x="72352" y="2911279"/>
                  </a:lnTo>
                  <a:lnTo>
                    <a:pt x="0" y="2911279"/>
                  </a:lnTo>
                  <a:close/>
                </a:path>
              </a:pathLst>
            </a:custGeom>
            <a:gradFill rotWithShape="1">
              <a:gsLst>
                <a:gs pos="0">
                  <a:srgbClr val="AEBDD6">
                    <a:alpha val="100000"/>
                  </a:srgbClr>
                </a:gs>
                <a:gs pos="100000">
                  <a:srgbClr val="0137F4">
                    <a:alpha val="100000"/>
                  </a:srgbClr>
                </a:gs>
              </a:gsLst>
              <a:path path="circle">
                <a:fillToRect l="50000" t="50000" r="50000" b="50000"/>
              </a:path>
            </a:gradFill>
          </p:spPr>
          <p:txBody>
            <a:bodyPr/>
            <a:lstStyle/>
            <a:p>
              <a:endParaRPr lang="en-VN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72352" cy="2968429"/>
            </a:xfrm>
            <a:prstGeom prst="rect">
              <a:avLst/>
            </a:prstGeom>
          </p:spPr>
          <p:txBody>
            <a:bodyPr lIns="50801" tIns="50801" rIns="50801" bIns="50801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 rot="1818284">
            <a:off x="16125860" y="4413261"/>
            <a:ext cx="3194204" cy="7569921"/>
            <a:chOff x="0" y="0"/>
            <a:chExt cx="841272" cy="1993724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41272" cy="1993724"/>
            </a:xfrm>
            <a:custGeom>
              <a:avLst/>
              <a:gdLst/>
              <a:ahLst/>
              <a:cxnLst/>
              <a:rect l="l" t="t" r="r" b="b"/>
              <a:pathLst>
                <a:path w="841272" h="1993724">
                  <a:moveTo>
                    <a:pt x="0" y="0"/>
                  </a:moveTo>
                  <a:lnTo>
                    <a:pt x="841272" y="0"/>
                  </a:lnTo>
                  <a:lnTo>
                    <a:pt x="841272" y="1993724"/>
                  </a:lnTo>
                  <a:lnTo>
                    <a:pt x="0" y="1993724"/>
                  </a:lnTo>
                  <a:close/>
                </a:path>
              </a:pathLst>
            </a:custGeom>
            <a:gradFill rotWithShape="1">
              <a:gsLst>
                <a:gs pos="0">
                  <a:srgbClr val="AEBDD6">
                    <a:alpha val="100000"/>
                  </a:srgbClr>
                </a:gs>
                <a:gs pos="100000">
                  <a:srgbClr val="0137F4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VN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57150"/>
              <a:ext cx="841272" cy="2050874"/>
            </a:xfrm>
            <a:prstGeom prst="rect">
              <a:avLst/>
            </a:prstGeom>
          </p:spPr>
          <p:txBody>
            <a:bodyPr lIns="50801" tIns="50801" rIns="50801" bIns="50801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29" name="TextBox 24">
            <a:extLst>
              <a:ext uri="{FF2B5EF4-FFF2-40B4-BE49-F238E27FC236}">
                <a16:creationId xmlns:a16="http://schemas.microsoft.com/office/drawing/2014/main" id="{45F1CDC1-3D1A-777C-84D4-F537DFB4E7D0}"/>
              </a:ext>
            </a:extLst>
          </p:cNvPr>
          <p:cNvSpPr txBox="1"/>
          <p:nvPr/>
        </p:nvSpPr>
        <p:spPr>
          <a:xfrm>
            <a:off x="282778" y="7777156"/>
            <a:ext cx="6983366" cy="9812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433"/>
              </a:lnSpc>
            </a:pPr>
            <a:r>
              <a:rPr lang="en-US" sz="6000" b="1" dirty="0">
                <a:solidFill>
                  <a:schemeClr val="bg1"/>
                </a:solidFill>
                <a:latin typeface="SVN-Gilroy SemiBold" pitchFamily="2" charset="77"/>
              </a:rPr>
              <a:t>Lesson 1</a:t>
            </a:r>
          </a:p>
        </p:txBody>
      </p:sp>
      <p:grpSp>
        <p:nvGrpSpPr>
          <p:cNvPr id="39" name="Group 16">
            <a:extLst>
              <a:ext uri="{FF2B5EF4-FFF2-40B4-BE49-F238E27FC236}">
                <a16:creationId xmlns:a16="http://schemas.microsoft.com/office/drawing/2014/main" id="{88D5FB85-73D6-4494-F0FE-2D539D1BA8BE}"/>
              </a:ext>
            </a:extLst>
          </p:cNvPr>
          <p:cNvGrpSpPr/>
          <p:nvPr/>
        </p:nvGrpSpPr>
        <p:grpSpPr>
          <a:xfrm>
            <a:off x="11678985" y="2350718"/>
            <a:ext cx="6280866" cy="5585565"/>
            <a:chOff x="0" y="0"/>
            <a:chExt cx="21896591" cy="19472605"/>
          </a:xfrm>
        </p:grpSpPr>
        <p:sp>
          <p:nvSpPr>
            <p:cNvPr id="40" name="Freeform 17">
              <a:extLst>
                <a:ext uri="{FF2B5EF4-FFF2-40B4-BE49-F238E27FC236}">
                  <a16:creationId xmlns:a16="http://schemas.microsoft.com/office/drawing/2014/main" id="{4E76FC5B-2828-0669-4BC2-7EBE989244A7}"/>
                </a:ext>
              </a:extLst>
            </p:cNvPr>
            <p:cNvSpPr/>
            <p:nvPr/>
          </p:nvSpPr>
          <p:spPr>
            <a:xfrm rot="42000">
              <a:off x="119766" y="-133029"/>
              <a:ext cx="21894944" cy="19738714"/>
            </a:xfrm>
            <a:custGeom>
              <a:avLst/>
              <a:gdLst/>
              <a:ahLst/>
              <a:cxnLst/>
              <a:rect l="l" t="t" r="r" b="b"/>
              <a:pathLst>
                <a:path w="21894944" h="19738714">
                  <a:moveTo>
                    <a:pt x="11108705" y="128879"/>
                  </a:moveTo>
                  <a:lnTo>
                    <a:pt x="0" y="19738714"/>
                  </a:lnTo>
                  <a:lnTo>
                    <a:pt x="21894944" y="19471203"/>
                  </a:lnTo>
                  <a:lnTo>
                    <a:pt x="21657046" y="0"/>
                  </a:lnTo>
                  <a:close/>
                </a:path>
              </a:pathLst>
            </a:custGeom>
            <a:blipFill>
              <a:blip r:embed="rId3"/>
              <a:stretch>
                <a:fillRect l="-105932" t="-6341" r="-10127" b="-28468"/>
              </a:stretch>
            </a:blipFill>
          </p:spPr>
          <p:txBody>
            <a:bodyPr/>
            <a:lstStyle/>
            <a:p>
              <a:endParaRPr lang="en-VN"/>
            </a:p>
          </p:txBody>
        </p:sp>
      </p:grpSp>
      <p:grpSp>
        <p:nvGrpSpPr>
          <p:cNvPr id="12" name="Group 7">
            <a:extLst>
              <a:ext uri="{FF2B5EF4-FFF2-40B4-BE49-F238E27FC236}">
                <a16:creationId xmlns:a16="http://schemas.microsoft.com/office/drawing/2014/main" id="{DE74290D-058F-55EF-6B11-FFCFF539B06E}"/>
              </a:ext>
            </a:extLst>
          </p:cNvPr>
          <p:cNvGrpSpPr/>
          <p:nvPr/>
        </p:nvGrpSpPr>
        <p:grpSpPr>
          <a:xfrm>
            <a:off x="457022" y="475374"/>
            <a:ext cx="993693" cy="938319"/>
            <a:chOff x="0" y="0"/>
            <a:chExt cx="812800" cy="812800"/>
          </a:xfrm>
        </p:grpSpPr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BCA83BDF-F8B9-2BEC-C8D8-D6F0B69612D7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7900"/>
            </a:solidFill>
          </p:spPr>
          <p:txBody>
            <a:bodyPr/>
            <a:lstStyle/>
            <a:p>
              <a:endParaRPr lang="en-VN" dirty="0"/>
            </a:p>
          </p:txBody>
        </p:sp>
        <p:sp>
          <p:nvSpPr>
            <p:cNvPr id="17" name="TextBox 9">
              <a:extLst>
                <a:ext uri="{FF2B5EF4-FFF2-40B4-BE49-F238E27FC236}">
                  <a16:creationId xmlns:a16="http://schemas.microsoft.com/office/drawing/2014/main" id="{735CCC38-B455-F43F-976D-FAE20C68614F}"/>
                </a:ext>
              </a:extLst>
            </p:cNvPr>
            <p:cNvSpPr txBox="1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lIns="50801" tIns="50801" rIns="50801" bIns="50801" rtlCol="0" anchor="ctr"/>
            <a:lstStyle/>
            <a:p>
              <a:pPr algn="ctr">
                <a:lnSpc>
                  <a:spcPts val="5520"/>
                </a:lnSpc>
              </a:pPr>
              <a:r>
                <a:rPr lang="en-US" sz="3999" b="1" dirty="0">
                  <a:solidFill>
                    <a:srgbClr val="FFFFFF"/>
                  </a:solidFill>
                  <a:latin typeface="SVN-Gilroy XBold" pitchFamily="2" charset="77"/>
                </a:rPr>
                <a:t>1</a:t>
              </a:r>
            </a:p>
          </p:txBody>
        </p:sp>
      </p:grpSp>
      <p:sp>
        <p:nvSpPr>
          <p:cNvPr id="18" name="Google Shape;152;p25">
            <a:extLst>
              <a:ext uri="{FF2B5EF4-FFF2-40B4-BE49-F238E27FC236}">
                <a16:creationId xmlns:a16="http://schemas.microsoft.com/office/drawing/2014/main" id="{B4435876-9A3C-1282-B6D2-539DA11F6FAE}"/>
              </a:ext>
            </a:extLst>
          </p:cNvPr>
          <p:cNvSpPr/>
          <p:nvPr/>
        </p:nvSpPr>
        <p:spPr>
          <a:xfrm>
            <a:off x="1187215" y="2956663"/>
            <a:ext cx="9399821" cy="824261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latin typeface="SVN-Gilroy" panose="00000500000000000000" pitchFamily="50" charset="0"/>
            </a:endParaRPr>
          </a:p>
        </p:txBody>
      </p:sp>
      <p:sp>
        <p:nvSpPr>
          <p:cNvPr id="19" name="Google Shape;154;p25">
            <a:extLst>
              <a:ext uri="{FF2B5EF4-FFF2-40B4-BE49-F238E27FC236}">
                <a16:creationId xmlns:a16="http://schemas.microsoft.com/office/drawing/2014/main" id="{C72486F9-DB46-69EA-C469-02BFB121C5E4}"/>
              </a:ext>
            </a:extLst>
          </p:cNvPr>
          <p:cNvSpPr txBox="1">
            <a:spLocks/>
          </p:cNvSpPr>
          <p:nvPr/>
        </p:nvSpPr>
        <p:spPr>
          <a:xfrm>
            <a:off x="1532095" y="2957428"/>
            <a:ext cx="9054941" cy="6834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4200" dirty="0">
                <a:latin typeface="SVN-Gilroy" panose="00000500000000000000" pitchFamily="50" charset="0"/>
              </a:rPr>
              <a:t>A. Because the rates were too high</a:t>
            </a:r>
          </a:p>
        </p:txBody>
      </p:sp>
      <p:sp>
        <p:nvSpPr>
          <p:cNvPr id="20" name="Google Shape;154;p25">
            <a:extLst>
              <a:ext uri="{FF2B5EF4-FFF2-40B4-BE49-F238E27FC236}">
                <a16:creationId xmlns:a16="http://schemas.microsoft.com/office/drawing/2014/main" id="{8355B491-B09B-1469-4EBB-EB8F782CE051}"/>
              </a:ext>
            </a:extLst>
          </p:cNvPr>
          <p:cNvSpPr txBox="1">
            <a:spLocks/>
          </p:cNvSpPr>
          <p:nvPr/>
        </p:nvSpPr>
        <p:spPr>
          <a:xfrm>
            <a:off x="1504536" y="4346728"/>
            <a:ext cx="5431845" cy="535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7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/>
            <a:r>
              <a:rPr lang="en-US" sz="4200" dirty="0">
                <a:latin typeface="SVN-Gilroy" pitchFamily="2" charset="77"/>
              </a:rPr>
              <a:t>B. Yes, I’m sure</a:t>
            </a:r>
            <a:endParaRPr lang="en-US" sz="4200" dirty="0">
              <a:solidFill>
                <a:schemeClr val="tx1"/>
              </a:solidFill>
              <a:latin typeface="SVN-Gilroy" panose="00000500000000000000" pitchFamily="50" charset="0"/>
              <a:ea typeface="+mn-ea"/>
              <a:cs typeface="+mn-cs"/>
            </a:endParaRPr>
          </a:p>
        </p:txBody>
      </p:sp>
      <p:sp>
        <p:nvSpPr>
          <p:cNvPr id="21" name="Google Shape;152;p25">
            <a:extLst>
              <a:ext uri="{FF2B5EF4-FFF2-40B4-BE49-F238E27FC236}">
                <a16:creationId xmlns:a16="http://schemas.microsoft.com/office/drawing/2014/main" id="{2B78CF67-EE12-E63C-77FB-161E5C98A451}"/>
              </a:ext>
            </a:extLst>
          </p:cNvPr>
          <p:cNvSpPr/>
          <p:nvPr/>
        </p:nvSpPr>
        <p:spPr>
          <a:xfrm>
            <a:off x="1159654" y="4335612"/>
            <a:ext cx="9399821" cy="824261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latin typeface="SVN-Gilroy" panose="00000500000000000000" pitchFamily="50" charset="0"/>
            </a:endParaRPr>
          </a:p>
        </p:txBody>
      </p:sp>
      <p:sp>
        <p:nvSpPr>
          <p:cNvPr id="22" name="Rectangle: Rounded Corners 61">
            <a:extLst>
              <a:ext uri="{FF2B5EF4-FFF2-40B4-BE49-F238E27FC236}">
                <a16:creationId xmlns:a16="http://schemas.microsoft.com/office/drawing/2014/main" id="{C9D6E149-1A34-4896-CED5-0C2BD35E9EBB}"/>
              </a:ext>
            </a:extLst>
          </p:cNvPr>
          <p:cNvSpPr/>
          <p:nvPr/>
        </p:nvSpPr>
        <p:spPr>
          <a:xfrm>
            <a:off x="1173943" y="1459280"/>
            <a:ext cx="12881417" cy="122565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sz="4200" b="1" dirty="0">
                <a:solidFill>
                  <a:schemeClr val="tx1"/>
                </a:solidFill>
                <a:latin typeface="SVN-Gilroy" pitchFamily="2" charset="77"/>
              </a:rPr>
              <a:t>Why did you stop using that insurance company?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E258F15-150C-DC10-D2AC-69A4BA0BA070}"/>
              </a:ext>
            </a:extLst>
          </p:cNvPr>
          <p:cNvSpPr txBox="1"/>
          <p:nvPr/>
        </p:nvSpPr>
        <p:spPr>
          <a:xfrm>
            <a:off x="513482" y="5969377"/>
            <a:ext cx="9967118" cy="3019609"/>
          </a:xfrm>
          <a:prstGeom prst="rect">
            <a:avLst/>
          </a:prstGeom>
          <a:solidFill>
            <a:schemeClr val="bg1"/>
          </a:solidFill>
          <a:ln>
            <a:solidFill>
              <a:srgbClr val="0037F4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VN" sz="3900" b="1" dirty="0">
                <a:solidFill>
                  <a:srgbClr val="0037F4"/>
                </a:solidFill>
                <a:latin typeface="SVN-Gilroy XBold" pitchFamily="2" charset="77"/>
              </a:rPr>
              <a:t>Lưu ý:</a:t>
            </a:r>
          </a:p>
          <a:p>
            <a:pPr marL="428625" indent="-428625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VN" sz="3900" dirty="0">
                <a:latin typeface="SVN-Gilroy" pitchFamily="2" charset="77"/>
              </a:rPr>
              <a:t>Ở câu hỏi: Nghe </a:t>
            </a:r>
            <a:r>
              <a:rPr lang="en-US" sz="3900" dirty="0">
                <a:latin typeface="SVN-Gilroy" pitchFamily="2" charset="77"/>
              </a:rPr>
              <a:t>“why” </a:t>
            </a:r>
            <a:r>
              <a:rPr lang="en-US" sz="3900" dirty="0" err="1">
                <a:latin typeface="SVN-Gilroy" pitchFamily="2" charset="77"/>
              </a:rPr>
              <a:t>và</a:t>
            </a:r>
            <a:r>
              <a:rPr lang="en-US" sz="3900" dirty="0">
                <a:latin typeface="SVN-Gilroy" pitchFamily="2" charset="77"/>
              </a:rPr>
              <a:t> </a:t>
            </a:r>
            <a:r>
              <a:rPr lang="en-US" sz="3900" dirty="0" err="1">
                <a:latin typeface="SVN-Gilroy" pitchFamily="2" charset="77"/>
              </a:rPr>
              <a:t>động</a:t>
            </a:r>
            <a:r>
              <a:rPr lang="en-US" sz="3900" dirty="0">
                <a:latin typeface="SVN-Gilroy" pitchFamily="2" charset="77"/>
              </a:rPr>
              <a:t> </a:t>
            </a:r>
            <a:r>
              <a:rPr lang="en-US" sz="3900" dirty="0" err="1">
                <a:latin typeface="SVN-Gilroy" pitchFamily="2" charset="77"/>
              </a:rPr>
              <a:t>từ</a:t>
            </a:r>
            <a:r>
              <a:rPr lang="en-US" sz="3900" dirty="0">
                <a:latin typeface="SVN-Gilroy" pitchFamily="2" charset="77"/>
              </a:rPr>
              <a:t> </a:t>
            </a:r>
            <a:r>
              <a:rPr lang="en-US" sz="3900" dirty="0" err="1">
                <a:latin typeface="SVN-Gilroy" pitchFamily="2" charset="77"/>
              </a:rPr>
              <a:t>chính</a:t>
            </a:r>
            <a:endParaRPr lang="en-US" sz="3900" dirty="0">
              <a:latin typeface="SVN-Gilroy" pitchFamily="2" charset="77"/>
            </a:endParaRPr>
          </a:p>
          <a:p>
            <a:pPr marL="428625" indent="-428625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VN" sz="3900" dirty="0">
                <a:latin typeface="SVN-Gilroy" pitchFamily="2" charset="77"/>
              </a:rPr>
              <a:t>Ở đáp án đúng: </a:t>
            </a:r>
            <a:r>
              <a:rPr lang="en-US" sz="3900" dirty="0" err="1">
                <a:latin typeface="SVN-Gilroy" pitchFamily="2" charset="77"/>
              </a:rPr>
              <a:t>Sử</a:t>
            </a:r>
            <a:r>
              <a:rPr lang="en-US" sz="3900" dirty="0">
                <a:latin typeface="SVN-Gilroy" pitchFamily="2" charset="77"/>
              </a:rPr>
              <a:t> </a:t>
            </a:r>
            <a:r>
              <a:rPr lang="en-US" sz="3900" dirty="0" err="1">
                <a:latin typeface="SVN-Gilroy" pitchFamily="2" charset="77"/>
              </a:rPr>
              <a:t>dụng</a:t>
            </a:r>
            <a:r>
              <a:rPr lang="en-US" sz="3900" dirty="0">
                <a:latin typeface="SVN-Gilroy" pitchFamily="2" charset="77"/>
              </a:rPr>
              <a:t> “Because” </a:t>
            </a:r>
            <a:r>
              <a:rPr lang="en-US" sz="3900" dirty="0" err="1">
                <a:latin typeface="SVN-Gilroy" pitchFamily="2" charset="77"/>
              </a:rPr>
              <a:t>diễn</a:t>
            </a:r>
            <a:r>
              <a:rPr lang="en-US" sz="3900" dirty="0">
                <a:latin typeface="SVN-Gilroy" pitchFamily="2" charset="77"/>
              </a:rPr>
              <a:t> </a:t>
            </a:r>
            <a:r>
              <a:rPr lang="en-US" sz="3900" dirty="0" err="1">
                <a:latin typeface="SVN-Gilroy" pitchFamily="2" charset="77"/>
              </a:rPr>
              <a:t>tả</a:t>
            </a:r>
            <a:r>
              <a:rPr lang="en-US" sz="3900" dirty="0">
                <a:latin typeface="SVN-Gilroy" pitchFamily="2" charset="77"/>
              </a:rPr>
              <a:t> </a:t>
            </a:r>
            <a:r>
              <a:rPr lang="en-US" sz="3900" dirty="0" err="1">
                <a:latin typeface="SVN-Gilroy" pitchFamily="2" charset="77"/>
              </a:rPr>
              <a:t>lý</a:t>
            </a:r>
            <a:r>
              <a:rPr lang="en-US" sz="3900" dirty="0">
                <a:latin typeface="SVN-Gilroy" pitchFamily="2" charset="77"/>
              </a:rPr>
              <a:t> do</a:t>
            </a:r>
            <a:endParaRPr lang="en-VN" sz="3900" dirty="0">
              <a:latin typeface="SVN-Gilroy" pitchFamily="2" charset="77"/>
            </a:endParaRPr>
          </a:p>
        </p:txBody>
      </p:sp>
      <p:sp>
        <p:nvSpPr>
          <p:cNvPr id="23" name="Rectangle: Rounded Corners 62">
            <a:extLst>
              <a:ext uri="{FF2B5EF4-FFF2-40B4-BE49-F238E27FC236}">
                <a16:creationId xmlns:a16="http://schemas.microsoft.com/office/drawing/2014/main" id="{4D637064-7ED5-CAF7-798D-2CABDF0FEAFC}"/>
              </a:ext>
            </a:extLst>
          </p:cNvPr>
          <p:cNvSpPr/>
          <p:nvPr/>
        </p:nvSpPr>
        <p:spPr>
          <a:xfrm>
            <a:off x="1173943" y="1531192"/>
            <a:ext cx="13587275" cy="122565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sz="4200" b="1" dirty="0">
                <a:solidFill>
                  <a:srgbClr val="0037F4"/>
                </a:solidFill>
                <a:latin typeface="SVN-Gilroy" pitchFamily="2" charset="77"/>
              </a:rPr>
              <a:t>Why did you stop using </a:t>
            </a:r>
            <a:r>
              <a:rPr lang="en-US" sz="4200" b="1" dirty="0">
                <a:solidFill>
                  <a:schemeClr val="tx1"/>
                </a:solidFill>
                <a:latin typeface="SVN-Gilroy" pitchFamily="2" charset="77"/>
              </a:rPr>
              <a:t>that insurance company?</a:t>
            </a:r>
          </a:p>
        </p:txBody>
      </p:sp>
      <p:sp>
        <p:nvSpPr>
          <p:cNvPr id="11" name="Google Shape;152;p25">
            <a:extLst>
              <a:ext uri="{FF2B5EF4-FFF2-40B4-BE49-F238E27FC236}">
                <a16:creationId xmlns:a16="http://schemas.microsoft.com/office/drawing/2014/main" id="{6C34529E-3578-4126-6DAA-49826B4E1985}"/>
              </a:ext>
            </a:extLst>
          </p:cNvPr>
          <p:cNvSpPr/>
          <p:nvPr/>
        </p:nvSpPr>
        <p:spPr>
          <a:xfrm>
            <a:off x="1187215" y="2956663"/>
            <a:ext cx="9399821" cy="824261"/>
          </a:xfrm>
          <a:prstGeom prst="roundRect">
            <a:avLst>
              <a:gd name="adj" fmla="val 50000"/>
            </a:avLst>
          </a:prstGeom>
          <a:solidFill>
            <a:srgbClr val="FF7900"/>
          </a:solidFill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latin typeface="SVN-Gilroy" panose="00000500000000000000" pitchFamily="50" charset="0"/>
            </a:endParaRPr>
          </a:p>
        </p:txBody>
      </p:sp>
      <p:sp>
        <p:nvSpPr>
          <p:cNvPr id="25" name="Google Shape;154;p25">
            <a:extLst>
              <a:ext uri="{FF2B5EF4-FFF2-40B4-BE49-F238E27FC236}">
                <a16:creationId xmlns:a16="http://schemas.microsoft.com/office/drawing/2014/main" id="{61687400-5F08-A2E8-AEF5-DF48152A866B}"/>
              </a:ext>
            </a:extLst>
          </p:cNvPr>
          <p:cNvSpPr txBox="1">
            <a:spLocks/>
          </p:cNvSpPr>
          <p:nvPr/>
        </p:nvSpPr>
        <p:spPr>
          <a:xfrm>
            <a:off x="1532095" y="2957428"/>
            <a:ext cx="9054941" cy="6834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4200" dirty="0">
                <a:latin typeface="SVN-Gilroy" panose="00000500000000000000" pitchFamily="50" charset="0"/>
              </a:rPr>
              <a:t>A. </a:t>
            </a:r>
            <a:r>
              <a:rPr lang="en-US" sz="4200" u="sng" dirty="0">
                <a:latin typeface="SVN-Gilroy" panose="00000500000000000000" pitchFamily="50" charset="0"/>
              </a:rPr>
              <a:t>Because the rates were too high</a:t>
            </a:r>
          </a:p>
        </p:txBody>
      </p:sp>
      <p:grpSp>
        <p:nvGrpSpPr>
          <p:cNvPr id="8" name="Group 8"/>
          <p:cNvGrpSpPr/>
          <p:nvPr/>
        </p:nvGrpSpPr>
        <p:grpSpPr>
          <a:xfrm rot="1818284">
            <a:off x="9534406" y="5319614"/>
            <a:ext cx="274712" cy="11053763"/>
            <a:chOff x="0" y="0"/>
            <a:chExt cx="72352" cy="291127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72352" cy="2911279"/>
            </a:xfrm>
            <a:custGeom>
              <a:avLst/>
              <a:gdLst/>
              <a:ahLst/>
              <a:cxnLst/>
              <a:rect l="l" t="t" r="r" b="b"/>
              <a:pathLst>
                <a:path w="72352" h="2911279">
                  <a:moveTo>
                    <a:pt x="0" y="0"/>
                  </a:moveTo>
                  <a:lnTo>
                    <a:pt x="72352" y="0"/>
                  </a:lnTo>
                  <a:lnTo>
                    <a:pt x="72352" y="2911279"/>
                  </a:lnTo>
                  <a:lnTo>
                    <a:pt x="0" y="2911279"/>
                  </a:lnTo>
                  <a:close/>
                </a:path>
              </a:pathLst>
            </a:custGeom>
            <a:gradFill rotWithShape="1">
              <a:gsLst>
                <a:gs pos="0">
                  <a:srgbClr val="0037F4">
                    <a:alpha val="100000"/>
                  </a:srgbClr>
                </a:gs>
                <a:gs pos="100000">
                  <a:srgbClr val="E4DBE4">
                    <a:alpha val="100000"/>
                  </a:srgbClr>
                </a:gs>
              </a:gsLst>
              <a:path path="circle">
                <a:fillToRect l="50000" t="50000" r="50000" b="50000"/>
              </a:path>
            </a:gradFill>
          </p:spPr>
          <p:txBody>
            <a:bodyPr/>
            <a:lstStyle/>
            <a:p>
              <a:endParaRPr lang="en-VN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72352" cy="2968429"/>
            </a:xfrm>
            <a:prstGeom prst="rect">
              <a:avLst/>
            </a:prstGeom>
          </p:spPr>
          <p:txBody>
            <a:bodyPr lIns="50801" tIns="50801" rIns="50801" bIns="50801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</p:spTree>
  </p:cSld>
  <p:clrMapOvr>
    <a:masterClrMapping/>
  </p:clrMapOvr>
  <p:transition spd="slow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/>
      <p:bldP spid="20" grpId="0"/>
      <p:bldP spid="21" grpId="0" animBg="1"/>
      <p:bldP spid="22" grpId="0"/>
      <p:bldP spid="24" grpId="0" animBg="1"/>
      <p:bldP spid="23" grpId="0" animBg="1"/>
      <p:bldP spid="11" grpId="0" animBg="1"/>
      <p:bldP spid="2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 descr="Two women standing in front of a sign&#10;&#10;Description automatically generated">
            <a:extLst>
              <a:ext uri="{FF2B5EF4-FFF2-40B4-BE49-F238E27FC236}">
                <a16:creationId xmlns:a16="http://schemas.microsoft.com/office/drawing/2014/main" id="{F99758BB-C323-7027-563E-14E0ADB16CD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70143" y="0"/>
            <a:ext cx="16266647" cy="10287000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 rot="1818284">
            <a:off x="13270169" y="-2236578"/>
            <a:ext cx="3542093" cy="15881952"/>
            <a:chOff x="0" y="0"/>
            <a:chExt cx="1041002" cy="422182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41002" cy="4221827"/>
            </a:xfrm>
            <a:custGeom>
              <a:avLst/>
              <a:gdLst/>
              <a:ahLst/>
              <a:cxnLst/>
              <a:rect l="l" t="t" r="r" b="b"/>
              <a:pathLst>
                <a:path w="1041002" h="4221827">
                  <a:moveTo>
                    <a:pt x="0" y="0"/>
                  </a:moveTo>
                  <a:lnTo>
                    <a:pt x="1041002" y="0"/>
                  </a:lnTo>
                  <a:lnTo>
                    <a:pt x="1041002" y="4221827"/>
                  </a:lnTo>
                  <a:lnTo>
                    <a:pt x="0" y="4221827"/>
                  </a:lnTo>
                  <a:close/>
                </a:path>
              </a:pathLst>
            </a:custGeom>
            <a:gradFill rotWithShape="1">
              <a:gsLst>
                <a:gs pos="0">
                  <a:srgbClr val="AEBDD6">
                    <a:alpha val="100000"/>
                  </a:srgbClr>
                </a:gs>
                <a:gs pos="100000">
                  <a:srgbClr val="0137F4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VN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1041002" cy="4278977"/>
            </a:xfrm>
            <a:prstGeom prst="rect">
              <a:avLst/>
            </a:prstGeom>
          </p:spPr>
          <p:txBody>
            <a:bodyPr lIns="50801" tIns="50801" rIns="50801" bIns="50801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1818284">
            <a:off x="19477976" y="-7285015"/>
            <a:ext cx="274712" cy="11053763"/>
            <a:chOff x="0" y="0"/>
            <a:chExt cx="72352" cy="291127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72352" cy="2911279"/>
            </a:xfrm>
            <a:custGeom>
              <a:avLst/>
              <a:gdLst/>
              <a:ahLst/>
              <a:cxnLst/>
              <a:rect l="l" t="t" r="r" b="b"/>
              <a:pathLst>
                <a:path w="72352" h="2911279">
                  <a:moveTo>
                    <a:pt x="0" y="0"/>
                  </a:moveTo>
                  <a:lnTo>
                    <a:pt x="72352" y="0"/>
                  </a:lnTo>
                  <a:lnTo>
                    <a:pt x="72352" y="2911279"/>
                  </a:lnTo>
                  <a:lnTo>
                    <a:pt x="0" y="2911279"/>
                  </a:lnTo>
                  <a:close/>
                </a:path>
              </a:pathLst>
            </a:custGeom>
            <a:gradFill rotWithShape="1">
              <a:gsLst>
                <a:gs pos="0">
                  <a:srgbClr val="AEBDD6">
                    <a:alpha val="100000"/>
                  </a:srgbClr>
                </a:gs>
                <a:gs pos="100000">
                  <a:srgbClr val="0137F4">
                    <a:alpha val="100000"/>
                  </a:srgbClr>
                </a:gs>
              </a:gsLst>
              <a:path path="circle">
                <a:fillToRect l="50000" t="50000" r="50000" b="50000"/>
              </a:path>
            </a:gradFill>
          </p:spPr>
          <p:txBody>
            <a:bodyPr/>
            <a:lstStyle/>
            <a:p>
              <a:endParaRPr lang="en-VN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72352" cy="2968429"/>
            </a:xfrm>
            <a:prstGeom prst="rect">
              <a:avLst/>
            </a:prstGeom>
          </p:spPr>
          <p:txBody>
            <a:bodyPr lIns="50801" tIns="50801" rIns="50801" bIns="50801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 rot="1818284">
            <a:off x="16125860" y="4413261"/>
            <a:ext cx="3194204" cy="7569921"/>
            <a:chOff x="0" y="0"/>
            <a:chExt cx="841272" cy="1993724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41272" cy="1993724"/>
            </a:xfrm>
            <a:custGeom>
              <a:avLst/>
              <a:gdLst/>
              <a:ahLst/>
              <a:cxnLst/>
              <a:rect l="l" t="t" r="r" b="b"/>
              <a:pathLst>
                <a:path w="841272" h="1993724">
                  <a:moveTo>
                    <a:pt x="0" y="0"/>
                  </a:moveTo>
                  <a:lnTo>
                    <a:pt x="841272" y="0"/>
                  </a:lnTo>
                  <a:lnTo>
                    <a:pt x="841272" y="1993724"/>
                  </a:lnTo>
                  <a:lnTo>
                    <a:pt x="0" y="1993724"/>
                  </a:lnTo>
                  <a:close/>
                </a:path>
              </a:pathLst>
            </a:custGeom>
            <a:gradFill rotWithShape="1">
              <a:gsLst>
                <a:gs pos="0">
                  <a:srgbClr val="AEBDD6">
                    <a:alpha val="100000"/>
                  </a:srgbClr>
                </a:gs>
                <a:gs pos="100000">
                  <a:srgbClr val="0137F4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VN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57150"/>
              <a:ext cx="841272" cy="2050874"/>
            </a:xfrm>
            <a:prstGeom prst="rect">
              <a:avLst/>
            </a:prstGeom>
          </p:spPr>
          <p:txBody>
            <a:bodyPr lIns="50801" tIns="50801" rIns="50801" bIns="50801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29" name="TextBox 24">
            <a:extLst>
              <a:ext uri="{FF2B5EF4-FFF2-40B4-BE49-F238E27FC236}">
                <a16:creationId xmlns:a16="http://schemas.microsoft.com/office/drawing/2014/main" id="{45F1CDC1-3D1A-777C-84D4-F537DFB4E7D0}"/>
              </a:ext>
            </a:extLst>
          </p:cNvPr>
          <p:cNvSpPr txBox="1"/>
          <p:nvPr/>
        </p:nvSpPr>
        <p:spPr>
          <a:xfrm>
            <a:off x="282778" y="7777156"/>
            <a:ext cx="6983366" cy="9812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433"/>
              </a:lnSpc>
            </a:pPr>
            <a:r>
              <a:rPr lang="en-US" sz="6000" b="1" dirty="0">
                <a:solidFill>
                  <a:schemeClr val="bg1"/>
                </a:solidFill>
                <a:latin typeface="SVN-Gilroy SemiBold" pitchFamily="2" charset="77"/>
              </a:rPr>
              <a:t>Lesson 1</a:t>
            </a:r>
          </a:p>
        </p:txBody>
      </p:sp>
      <p:grpSp>
        <p:nvGrpSpPr>
          <p:cNvPr id="39" name="Group 16">
            <a:extLst>
              <a:ext uri="{FF2B5EF4-FFF2-40B4-BE49-F238E27FC236}">
                <a16:creationId xmlns:a16="http://schemas.microsoft.com/office/drawing/2014/main" id="{88D5FB85-73D6-4494-F0FE-2D539D1BA8BE}"/>
              </a:ext>
            </a:extLst>
          </p:cNvPr>
          <p:cNvGrpSpPr/>
          <p:nvPr/>
        </p:nvGrpSpPr>
        <p:grpSpPr>
          <a:xfrm>
            <a:off x="11678985" y="2350718"/>
            <a:ext cx="6280866" cy="5585565"/>
            <a:chOff x="0" y="0"/>
            <a:chExt cx="21896591" cy="19472605"/>
          </a:xfrm>
        </p:grpSpPr>
        <p:sp>
          <p:nvSpPr>
            <p:cNvPr id="40" name="Freeform 17">
              <a:extLst>
                <a:ext uri="{FF2B5EF4-FFF2-40B4-BE49-F238E27FC236}">
                  <a16:creationId xmlns:a16="http://schemas.microsoft.com/office/drawing/2014/main" id="{4E76FC5B-2828-0669-4BC2-7EBE989244A7}"/>
                </a:ext>
              </a:extLst>
            </p:cNvPr>
            <p:cNvSpPr/>
            <p:nvPr/>
          </p:nvSpPr>
          <p:spPr>
            <a:xfrm rot="42000">
              <a:off x="119766" y="-133029"/>
              <a:ext cx="21894944" cy="19738714"/>
            </a:xfrm>
            <a:custGeom>
              <a:avLst/>
              <a:gdLst/>
              <a:ahLst/>
              <a:cxnLst/>
              <a:rect l="l" t="t" r="r" b="b"/>
              <a:pathLst>
                <a:path w="21894944" h="19738714">
                  <a:moveTo>
                    <a:pt x="11108705" y="128879"/>
                  </a:moveTo>
                  <a:lnTo>
                    <a:pt x="0" y="19738714"/>
                  </a:lnTo>
                  <a:lnTo>
                    <a:pt x="21894944" y="19471203"/>
                  </a:lnTo>
                  <a:lnTo>
                    <a:pt x="21657046" y="0"/>
                  </a:lnTo>
                  <a:close/>
                </a:path>
              </a:pathLst>
            </a:custGeom>
            <a:blipFill>
              <a:blip r:embed="rId3"/>
              <a:stretch>
                <a:fillRect l="-105932" t="-6341" r="-10127" b="-28468"/>
              </a:stretch>
            </a:blipFill>
          </p:spPr>
          <p:txBody>
            <a:bodyPr/>
            <a:lstStyle/>
            <a:p>
              <a:endParaRPr lang="en-VN"/>
            </a:p>
          </p:txBody>
        </p:sp>
      </p:grpSp>
      <p:grpSp>
        <p:nvGrpSpPr>
          <p:cNvPr id="12" name="Group 7">
            <a:extLst>
              <a:ext uri="{FF2B5EF4-FFF2-40B4-BE49-F238E27FC236}">
                <a16:creationId xmlns:a16="http://schemas.microsoft.com/office/drawing/2014/main" id="{DE74290D-058F-55EF-6B11-FFCFF539B06E}"/>
              </a:ext>
            </a:extLst>
          </p:cNvPr>
          <p:cNvGrpSpPr/>
          <p:nvPr/>
        </p:nvGrpSpPr>
        <p:grpSpPr>
          <a:xfrm>
            <a:off x="457022" y="475374"/>
            <a:ext cx="993693" cy="938319"/>
            <a:chOff x="0" y="0"/>
            <a:chExt cx="812800" cy="812800"/>
          </a:xfrm>
        </p:grpSpPr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BCA83BDF-F8B9-2BEC-C8D8-D6F0B69612D7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7900"/>
            </a:solidFill>
          </p:spPr>
          <p:txBody>
            <a:bodyPr/>
            <a:lstStyle/>
            <a:p>
              <a:endParaRPr lang="en-VN" dirty="0"/>
            </a:p>
          </p:txBody>
        </p:sp>
        <p:sp>
          <p:nvSpPr>
            <p:cNvPr id="17" name="TextBox 9">
              <a:extLst>
                <a:ext uri="{FF2B5EF4-FFF2-40B4-BE49-F238E27FC236}">
                  <a16:creationId xmlns:a16="http://schemas.microsoft.com/office/drawing/2014/main" id="{735CCC38-B455-F43F-976D-FAE20C68614F}"/>
                </a:ext>
              </a:extLst>
            </p:cNvPr>
            <p:cNvSpPr txBox="1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lIns="50801" tIns="50801" rIns="50801" bIns="50801" rtlCol="0" anchor="ctr"/>
            <a:lstStyle/>
            <a:p>
              <a:pPr algn="ctr">
                <a:lnSpc>
                  <a:spcPts val="5520"/>
                </a:lnSpc>
              </a:pPr>
              <a:r>
                <a:rPr lang="en-US" sz="3999" b="1" dirty="0">
                  <a:solidFill>
                    <a:srgbClr val="FFFFFF"/>
                  </a:solidFill>
                  <a:latin typeface="SVN-Gilroy XBold" pitchFamily="2" charset="77"/>
                </a:rPr>
                <a:t>2</a:t>
              </a:r>
            </a:p>
          </p:txBody>
        </p:sp>
      </p:grpSp>
      <p:sp>
        <p:nvSpPr>
          <p:cNvPr id="18" name="Google Shape;152;p25">
            <a:extLst>
              <a:ext uri="{FF2B5EF4-FFF2-40B4-BE49-F238E27FC236}">
                <a16:creationId xmlns:a16="http://schemas.microsoft.com/office/drawing/2014/main" id="{B4435876-9A3C-1282-B6D2-539DA11F6FAE}"/>
              </a:ext>
            </a:extLst>
          </p:cNvPr>
          <p:cNvSpPr/>
          <p:nvPr/>
        </p:nvSpPr>
        <p:spPr>
          <a:xfrm>
            <a:off x="1108216" y="3015136"/>
            <a:ext cx="8750382" cy="824261"/>
          </a:xfrm>
          <a:prstGeom prst="roundRect">
            <a:avLst>
              <a:gd name="adj" fmla="val 50000"/>
            </a:avLst>
          </a:prstGeom>
          <a:solidFill>
            <a:srgbClr val="FF7900"/>
          </a:solidFill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>
              <a:latin typeface="SVN-Gilroy" panose="00000500000000000000" pitchFamily="50" charset="0"/>
            </a:endParaRPr>
          </a:p>
        </p:txBody>
      </p:sp>
      <p:sp>
        <p:nvSpPr>
          <p:cNvPr id="19" name="Google Shape;154;p25">
            <a:extLst>
              <a:ext uri="{FF2B5EF4-FFF2-40B4-BE49-F238E27FC236}">
                <a16:creationId xmlns:a16="http://schemas.microsoft.com/office/drawing/2014/main" id="{C72486F9-DB46-69EA-C469-02BFB121C5E4}"/>
              </a:ext>
            </a:extLst>
          </p:cNvPr>
          <p:cNvSpPr txBox="1">
            <a:spLocks/>
          </p:cNvSpPr>
          <p:nvPr/>
        </p:nvSpPr>
        <p:spPr>
          <a:xfrm>
            <a:off x="1453095" y="3015901"/>
            <a:ext cx="9054941" cy="6834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4200" dirty="0">
                <a:latin typeface="SVN-Gilroy" panose="00000500000000000000" pitchFamily="50" charset="0"/>
              </a:rPr>
              <a:t>A. To set up a new computer lab</a:t>
            </a:r>
          </a:p>
        </p:txBody>
      </p:sp>
      <p:sp>
        <p:nvSpPr>
          <p:cNvPr id="20" name="Google Shape;154;p25">
            <a:extLst>
              <a:ext uri="{FF2B5EF4-FFF2-40B4-BE49-F238E27FC236}">
                <a16:creationId xmlns:a16="http://schemas.microsoft.com/office/drawing/2014/main" id="{8355B491-B09B-1469-4EBB-EB8F782CE051}"/>
              </a:ext>
            </a:extLst>
          </p:cNvPr>
          <p:cNvSpPr txBox="1">
            <a:spLocks/>
          </p:cNvSpPr>
          <p:nvPr/>
        </p:nvSpPr>
        <p:spPr>
          <a:xfrm>
            <a:off x="1453095" y="4400744"/>
            <a:ext cx="7863575" cy="535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7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/>
            <a:r>
              <a:rPr lang="en-US" sz="4200" dirty="0">
                <a:latin typeface="SVN-Gilroy" pitchFamily="2" charset="77"/>
              </a:rPr>
              <a:t>B. They should be here soon</a:t>
            </a:r>
            <a:endParaRPr lang="en-US" sz="4200" dirty="0">
              <a:solidFill>
                <a:schemeClr val="tx1"/>
              </a:solidFill>
              <a:latin typeface="SVN-Gilroy" panose="00000500000000000000" pitchFamily="50" charset="0"/>
              <a:ea typeface="+mn-ea"/>
              <a:cs typeface="+mn-cs"/>
            </a:endParaRPr>
          </a:p>
        </p:txBody>
      </p:sp>
      <p:sp>
        <p:nvSpPr>
          <p:cNvPr id="21" name="Google Shape;152;p25">
            <a:extLst>
              <a:ext uri="{FF2B5EF4-FFF2-40B4-BE49-F238E27FC236}">
                <a16:creationId xmlns:a16="http://schemas.microsoft.com/office/drawing/2014/main" id="{2B78CF67-EE12-E63C-77FB-161E5C98A451}"/>
              </a:ext>
            </a:extLst>
          </p:cNvPr>
          <p:cNvSpPr/>
          <p:nvPr/>
        </p:nvSpPr>
        <p:spPr>
          <a:xfrm>
            <a:off x="1108215" y="4389628"/>
            <a:ext cx="8748009" cy="824261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latin typeface="SVN-Gilroy" panose="00000500000000000000" pitchFamily="50" charset="0"/>
            </a:endParaRPr>
          </a:p>
        </p:txBody>
      </p:sp>
      <p:sp>
        <p:nvSpPr>
          <p:cNvPr id="22" name="Rectangle: Rounded Corners 61">
            <a:extLst>
              <a:ext uri="{FF2B5EF4-FFF2-40B4-BE49-F238E27FC236}">
                <a16:creationId xmlns:a16="http://schemas.microsoft.com/office/drawing/2014/main" id="{C9D6E149-1A34-4896-CED5-0C2BD35E9EBB}"/>
              </a:ext>
            </a:extLst>
          </p:cNvPr>
          <p:cNvSpPr/>
          <p:nvPr/>
        </p:nvSpPr>
        <p:spPr>
          <a:xfrm>
            <a:off x="1173943" y="1459280"/>
            <a:ext cx="12881417" cy="122565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sz="4200" b="1" dirty="0">
                <a:solidFill>
                  <a:schemeClr val="tx1"/>
                </a:solidFill>
                <a:latin typeface="SVN-Gilroy" pitchFamily="2" charset="77"/>
              </a:rPr>
              <a:t>Why are the technicians here?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E258F15-150C-DC10-D2AC-69A4BA0BA070}"/>
              </a:ext>
            </a:extLst>
          </p:cNvPr>
          <p:cNvSpPr txBox="1"/>
          <p:nvPr/>
        </p:nvSpPr>
        <p:spPr>
          <a:xfrm>
            <a:off x="494383" y="6005453"/>
            <a:ext cx="9967118" cy="3019609"/>
          </a:xfrm>
          <a:prstGeom prst="rect">
            <a:avLst/>
          </a:prstGeom>
          <a:solidFill>
            <a:schemeClr val="bg1"/>
          </a:solidFill>
          <a:ln>
            <a:solidFill>
              <a:srgbClr val="0037F4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VN" sz="3900" b="1" dirty="0">
                <a:solidFill>
                  <a:srgbClr val="0037F4"/>
                </a:solidFill>
                <a:latin typeface="SVN-Gilroy XBold" pitchFamily="2" charset="77"/>
              </a:rPr>
              <a:t>Lưu ý:</a:t>
            </a:r>
          </a:p>
          <a:p>
            <a:pPr marL="428625" indent="-428625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VN" sz="3900" dirty="0">
                <a:latin typeface="SVN-Gilroy" pitchFamily="2" charset="77"/>
              </a:rPr>
              <a:t>Ở câu hỏi: Nghe </a:t>
            </a:r>
            <a:r>
              <a:rPr lang="en-US" sz="3900" dirty="0">
                <a:latin typeface="SVN-Gilroy" pitchFamily="2" charset="77"/>
              </a:rPr>
              <a:t>“why” </a:t>
            </a:r>
            <a:r>
              <a:rPr lang="en-US" sz="3900" dirty="0" err="1">
                <a:latin typeface="SVN-Gilroy" pitchFamily="2" charset="77"/>
              </a:rPr>
              <a:t>và</a:t>
            </a:r>
            <a:r>
              <a:rPr lang="en-US" sz="3900" dirty="0">
                <a:latin typeface="SVN-Gilroy" pitchFamily="2" charset="77"/>
              </a:rPr>
              <a:t> </a:t>
            </a:r>
            <a:r>
              <a:rPr lang="en-US" sz="3900" dirty="0" err="1">
                <a:latin typeface="SVN-Gilroy" pitchFamily="2" charset="77"/>
              </a:rPr>
              <a:t>động</a:t>
            </a:r>
            <a:r>
              <a:rPr lang="en-US" sz="3900" dirty="0">
                <a:latin typeface="SVN-Gilroy" pitchFamily="2" charset="77"/>
              </a:rPr>
              <a:t> </a:t>
            </a:r>
            <a:r>
              <a:rPr lang="en-US" sz="3900" dirty="0" err="1">
                <a:latin typeface="SVN-Gilroy" pitchFamily="2" charset="77"/>
              </a:rPr>
              <a:t>từ</a:t>
            </a:r>
            <a:r>
              <a:rPr lang="en-US" sz="3900" dirty="0">
                <a:latin typeface="SVN-Gilroy" pitchFamily="2" charset="77"/>
              </a:rPr>
              <a:t> </a:t>
            </a:r>
            <a:r>
              <a:rPr lang="en-US" sz="3900" dirty="0" err="1">
                <a:latin typeface="SVN-Gilroy" pitchFamily="2" charset="77"/>
              </a:rPr>
              <a:t>chính</a:t>
            </a:r>
            <a:endParaRPr lang="en-US" sz="3900" dirty="0">
              <a:latin typeface="SVN-Gilroy" pitchFamily="2" charset="77"/>
            </a:endParaRPr>
          </a:p>
          <a:p>
            <a:pPr marL="428625" indent="-428625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VN" sz="3900" dirty="0">
                <a:latin typeface="SVN-Gilroy" pitchFamily="2" charset="77"/>
              </a:rPr>
              <a:t>Ở đáp án đúng: </a:t>
            </a:r>
            <a:r>
              <a:rPr lang="en-US" sz="3900" dirty="0" err="1">
                <a:latin typeface="SVN-Gilroy" pitchFamily="2" charset="77"/>
              </a:rPr>
              <a:t>Sử</a:t>
            </a:r>
            <a:r>
              <a:rPr lang="en-US" sz="3900" dirty="0">
                <a:latin typeface="SVN-Gilroy" pitchFamily="2" charset="77"/>
              </a:rPr>
              <a:t> </a:t>
            </a:r>
            <a:r>
              <a:rPr lang="en-US" sz="3900" dirty="0" err="1">
                <a:latin typeface="SVN-Gilroy" pitchFamily="2" charset="77"/>
              </a:rPr>
              <a:t>dụng</a:t>
            </a:r>
            <a:r>
              <a:rPr lang="en-US" sz="3900" dirty="0">
                <a:latin typeface="SVN-Gilroy" pitchFamily="2" charset="77"/>
              </a:rPr>
              <a:t> “To V” </a:t>
            </a:r>
            <a:r>
              <a:rPr lang="en-US" sz="3900" dirty="0" err="1">
                <a:latin typeface="SVN-Gilroy" pitchFamily="2" charset="77"/>
              </a:rPr>
              <a:t>diễn</a:t>
            </a:r>
            <a:r>
              <a:rPr lang="en-US" sz="3900" dirty="0">
                <a:latin typeface="SVN-Gilroy" pitchFamily="2" charset="77"/>
              </a:rPr>
              <a:t> </a:t>
            </a:r>
            <a:r>
              <a:rPr lang="en-US" sz="3900" dirty="0" err="1">
                <a:latin typeface="SVN-Gilroy" pitchFamily="2" charset="77"/>
              </a:rPr>
              <a:t>tả</a:t>
            </a:r>
            <a:r>
              <a:rPr lang="en-US" sz="3900" dirty="0">
                <a:latin typeface="SVN-Gilroy" pitchFamily="2" charset="77"/>
              </a:rPr>
              <a:t> </a:t>
            </a:r>
            <a:r>
              <a:rPr lang="en-US" sz="3900" dirty="0" err="1">
                <a:latin typeface="SVN-Gilroy" pitchFamily="2" charset="77"/>
              </a:rPr>
              <a:t>mục</a:t>
            </a:r>
            <a:r>
              <a:rPr lang="en-US" sz="3900" dirty="0">
                <a:latin typeface="SVN-Gilroy" pitchFamily="2" charset="77"/>
              </a:rPr>
              <a:t> </a:t>
            </a:r>
            <a:r>
              <a:rPr lang="en-US" sz="3900" dirty="0" err="1">
                <a:latin typeface="SVN-Gilroy" pitchFamily="2" charset="77"/>
              </a:rPr>
              <a:t>đích</a:t>
            </a:r>
            <a:endParaRPr lang="en-VN" sz="3900" dirty="0">
              <a:latin typeface="SVN-Gilroy" pitchFamily="2" charset="77"/>
            </a:endParaRPr>
          </a:p>
        </p:txBody>
      </p:sp>
      <p:sp>
        <p:nvSpPr>
          <p:cNvPr id="23" name="Rectangle: Rounded Corners 62">
            <a:extLst>
              <a:ext uri="{FF2B5EF4-FFF2-40B4-BE49-F238E27FC236}">
                <a16:creationId xmlns:a16="http://schemas.microsoft.com/office/drawing/2014/main" id="{4D637064-7ED5-CAF7-798D-2CABDF0FEAFC}"/>
              </a:ext>
            </a:extLst>
          </p:cNvPr>
          <p:cNvSpPr/>
          <p:nvPr/>
        </p:nvSpPr>
        <p:spPr>
          <a:xfrm>
            <a:off x="1181507" y="1529316"/>
            <a:ext cx="9410570" cy="122565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sz="4200" b="1" dirty="0">
                <a:solidFill>
                  <a:srgbClr val="0037F4"/>
                </a:solidFill>
                <a:latin typeface="SVN-Gilroy" pitchFamily="2" charset="77"/>
              </a:rPr>
              <a:t>Why </a:t>
            </a:r>
            <a:r>
              <a:rPr lang="en-US" sz="4200" b="1" dirty="0">
                <a:solidFill>
                  <a:schemeClr val="tx1"/>
                </a:solidFill>
                <a:latin typeface="SVN-Gilroy" pitchFamily="2" charset="77"/>
              </a:rPr>
              <a:t>are the technicians</a:t>
            </a:r>
            <a:r>
              <a:rPr lang="en-US" sz="4200" b="1" dirty="0">
                <a:solidFill>
                  <a:srgbClr val="0037F4"/>
                </a:solidFill>
                <a:latin typeface="SVN-Gilroy" pitchFamily="2" charset="77"/>
              </a:rPr>
              <a:t> here?</a:t>
            </a:r>
            <a:endParaRPr lang="en-US" sz="4200" b="1" dirty="0">
              <a:solidFill>
                <a:schemeClr val="tx1"/>
              </a:solidFill>
              <a:latin typeface="SVN-Gilroy" pitchFamily="2" charset="77"/>
            </a:endParaRPr>
          </a:p>
        </p:txBody>
      </p:sp>
      <p:sp>
        <p:nvSpPr>
          <p:cNvPr id="11" name="Google Shape;152;p25">
            <a:extLst>
              <a:ext uri="{FF2B5EF4-FFF2-40B4-BE49-F238E27FC236}">
                <a16:creationId xmlns:a16="http://schemas.microsoft.com/office/drawing/2014/main" id="{6C34529E-3578-4126-6DAA-49826B4E1985}"/>
              </a:ext>
            </a:extLst>
          </p:cNvPr>
          <p:cNvSpPr/>
          <p:nvPr/>
        </p:nvSpPr>
        <p:spPr>
          <a:xfrm>
            <a:off x="1105839" y="3016726"/>
            <a:ext cx="8750384" cy="824261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latin typeface="SVN-Gilroy" panose="00000500000000000000" pitchFamily="50" charset="0"/>
            </a:endParaRPr>
          </a:p>
        </p:txBody>
      </p:sp>
      <p:sp>
        <p:nvSpPr>
          <p:cNvPr id="25" name="Google Shape;154;p25">
            <a:extLst>
              <a:ext uri="{FF2B5EF4-FFF2-40B4-BE49-F238E27FC236}">
                <a16:creationId xmlns:a16="http://schemas.microsoft.com/office/drawing/2014/main" id="{61687400-5F08-A2E8-AEF5-DF48152A866B}"/>
              </a:ext>
            </a:extLst>
          </p:cNvPr>
          <p:cNvSpPr txBox="1">
            <a:spLocks/>
          </p:cNvSpPr>
          <p:nvPr/>
        </p:nvSpPr>
        <p:spPr>
          <a:xfrm>
            <a:off x="1450715" y="3008203"/>
            <a:ext cx="9054941" cy="6834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4200" dirty="0">
                <a:latin typeface="SVN-Gilroy" panose="00000500000000000000" pitchFamily="50" charset="0"/>
              </a:rPr>
              <a:t>A. To set up a new computer lab</a:t>
            </a:r>
          </a:p>
        </p:txBody>
      </p:sp>
      <p:grpSp>
        <p:nvGrpSpPr>
          <p:cNvPr id="8" name="Group 8"/>
          <p:cNvGrpSpPr/>
          <p:nvPr/>
        </p:nvGrpSpPr>
        <p:grpSpPr>
          <a:xfrm rot="1818284">
            <a:off x="9534406" y="5319614"/>
            <a:ext cx="274712" cy="11053763"/>
            <a:chOff x="0" y="0"/>
            <a:chExt cx="72352" cy="291127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72352" cy="2911279"/>
            </a:xfrm>
            <a:custGeom>
              <a:avLst/>
              <a:gdLst/>
              <a:ahLst/>
              <a:cxnLst/>
              <a:rect l="l" t="t" r="r" b="b"/>
              <a:pathLst>
                <a:path w="72352" h="2911279">
                  <a:moveTo>
                    <a:pt x="0" y="0"/>
                  </a:moveTo>
                  <a:lnTo>
                    <a:pt x="72352" y="0"/>
                  </a:lnTo>
                  <a:lnTo>
                    <a:pt x="72352" y="2911279"/>
                  </a:lnTo>
                  <a:lnTo>
                    <a:pt x="0" y="2911279"/>
                  </a:lnTo>
                  <a:close/>
                </a:path>
              </a:pathLst>
            </a:custGeom>
            <a:gradFill rotWithShape="1">
              <a:gsLst>
                <a:gs pos="0">
                  <a:srgbClr val="0037F4">
                    <a:alpha val="100000"/>
                  </a:srgbClr>
                </a:gs>
                <a:gs pos="100000">
                  <a:srgbClr val="E4DBE4">
                    <a:alpha val="100000"/>
                  </a:srgbClr>
                </a:gs>
              </a:gsLst>
              <a:path path="circle">
                <a:fillToRect l="50000" t="50000" r="50000" b="50000"/>
              </a:path>
            </a:gradFill>
          </p:spPr>
          <p:txBody>
            <a:bodyPr/>
            <a:lstStyle/>
            <a:p>
              <a:endParaRPr lang="en-VN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72352" cy="2968429"/>
            </a:xfrm>
            <a:prstGeom prst="rect">
              <a:avLst/>
            </a:prstGeom>
          </p:spPr>
          <p:txBody>
            <a:bodyPr lIns="50801" tIns="50801" rIns="50801" bIns="50801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764481320"/>
      </p:ext>
    </p:extLst>
  </p:cSld>
  <p:clrMapOvr>
    <a:masterClrMapping/>
  </p:clrMapOvr>
  <p:transition spd="slow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/>
      <p:bldP spid="20" grpId="0"/>
      <p:bldP spid="21" grpId="0" animBg="1"/>
      <p:bldP spid="22" grpId="0"/>
      <p:bldP spid="24" grpId="0" animBg="1"/>
      <p:bldP spid="23" grpId="0" animBg="1"/>
      <p:bldP spid="11" grpId="0" animBg="1"/>
      <p:bldP spid="2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 descr="Two women standing in front of a sign&#10;&#10;Description automatically generated">
            <a:extLst>
              <a:ext uri="{FF2B5EF4-FFF2-40B4-BE49-F238E27FC236}">
                <a16:creationId xmlns:a16="http://schemas.microsoft.com/office/drawing/2014/main" id="{F99758BB-C323-7027-563E-14E0ADB16CD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0" y="0"/>
            <a:ext cx="16266647" cy="10287000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 rot="1818284">
            <a:off x="13270169" y="-2236578"/>
            <a:ext cx="3542093" cy="15881952"/>
            <a:chOff x="0" y="0"/>
            <a:chExt cx="1041002" cy="422182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41002" cy="4221827"/>
            </a:xfrm>
            <a:custGeom>
              <a:avLst/>
              <a:gdLst/>
              <a:ahLst/>
              <a:cxnLst/>
              <a:rect l="l" t="t" r="r" b="b"/>
              <a:pathLst>
                <a:path w="1041002" h="4221827">
                  <a:moveTo>
                    <a:pt x="0" y="0"/>
                  </a:moveTo>
                  <a:lnTo>
                    <a:pt x="1041002" y="0"/>
                  </a:lnTo>
                  <a:lnTo>
                    <a:pt x="1041002" y="4221827"/>
                  </a:lnTo>
                  <a:lnTo>
                    <a:pt x="0" y="4221827"/>
                  </a:lnTo>
                  <a:close/>
                </a:path>
              </a:pathLst>
            </a:custGeom>
            <a:gradFill rotWithShape="1">
              <a:gsLst>
                <a:gs pos="0">
                  <a:srgbClr val="AEBDD6">
                    <a:alpha val="100000"/>
                  </a:srgbClr>
                </a:gs>
                <a:gs pos="100000">
                  <a:srgbClr val="0137F4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VN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1041002" cy="4278977"/>
            </a:xfrm>
            <a:prstGeom prst="rect">
              <a:avLst/>
            </a:prstGeom>
          </p:spPr>
          <p:txBody>
            <a:bodyPr lIns="50801" tIns="50801" rIns="50801" bIns="50801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1818284">
            <a:off x="19477976" y="-7285015"/>
            <a:ext cx="274712" cy="11053763"/>
            <a:chOff x="0" y="0"/>
            <a:chExt cx="72352" cy="291127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72352" cy="2911279"/>
            </a:xfrm>
            <a:custGeom>
              <a:avLst/>
              <a:gdLst/>
              <a:ahLst/>
              <a:cxnLst/>
              <a:rect l="l" t="t" r="r" b="b"/>
              <a:pathLst>
                <a:path w="72352" h="2911279">
                  <a:moveTo>
                    <a:pt x="0" y="0"/>
                  </a:moveTo>
                  <a:lnTo>
                    <a:pt x="72352" y="0"/>
                  </a:lnTo>
                  <a:lnTo>
                    <a:pt x="72352" y="2911279"/>
                  </a:lnTo>
                  <a:lnTo>
                    <a:pt x="0" y="2911279"/>
                  </a:lnTo>
                  <a:close/>
                </a:path>
              </a:pathLst>
            </a:custGeom>
            <a:gradFill rotWithShape="1">
              <a:gsLst>
                <a:gs pos="0">
                  <a:srgbClr val="AEBDD6">
                    <a:alpha val="100000"/>
                  </a:srgbClr>
                </a:gs>
                <a:gs pos="100000">
                  <a:srgbClr val="0137F4">
                    <a:alpha val="100000"/>
                  </a:srgbClr>
                </a:gs>
              </a:gsLst>
              <a:path path="circle">
                <a:fillToRect l="50000" t="50000" r="50000" b="50000"/>
              </a:path>
            </a:gradFill>
          </p:spPr>
          <p:txBody>
            <a:bodyPr/>
            <a:lstStyle/>
            <a:p>
              <a:endParaRPr lang="en-VN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72352" cy="2968429"/>
            </a:xfrm>
            <a:prstGeom prst="rect">
              <a:avLst/>
            </a:prstGeom>
          </p:spPr>
          <p:txBody>
            <a:bodyPr lIns="50801" tIns="50801" rIns="50801" bIns="50801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 rot="1818284">
            <a:off x="16125860" y="4413261"/>
            <a:ext cx="3194204" cy="7569921"/>
            <a:chOff x="0" y="0"/>
            <a:chExt cx="841272" cy="1993724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41272" cy="1993724"/>
            </a:xfrm>
            <a:custGeom>
              <a:avLst/>
              <a:gdLst/>
              <a:ahLst/>
              <a:cxnLst/>
              <a:rect l="l" t="t" r="r" b="b"/>
              <a:pathLst>
                <a:path w="841272" h="1993724">
                  <a:moveTo>
                    <a:pt x="0" y="0"/>
                  </a:moveTo>
                  <a:lnTo>
                    <a:pt x="841272" y="0"/>
                  </a:lnTo>
                  <a:lnTo>
                    <a:pt x="841272" y="1993724"/>
                  </a:lnTo>
                  <a:lnTo>
                    <a:pt x="0" y="1993724"/>
                  </a:lnTo>
                  <a:close/>
                </a:path>
              </a:pathLst>
            </a:custGeom>
            <a:gradFill rotWithShape="1">
              <a:gsLst>
                <a:gs pos="0">
                  <a:srgbClr val="AEBDD6">
                    <a:alpha val="100000"/>
                  </a:srgbClr>
                </a:gs>
                <a:gs pos="100000">
                  <a:srgbClr val="0137F4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VN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57150"/>
              <a:ext cx="841272" cy="2050874"/>
            </a:xfrm>
            <a:prstGeom prst="rect">
              <a:avLst/>
            </a:prstGeom>
          </p:spPr>
          <p:txBody>
            <a:bodyPr lIns="50801" tIns="50801" rIns="50801" bIns="50801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29" name="TextBox 24">
            <a:extLst>
              <a:ext uri="{FF2B5EF4-FFF2-40B4-BE49-F238E27FC236}">
                <a16:creationId xmlns:a16="http://schemas.microsoft.com/office/drawing/2014/main" id="{45F1CDC1-3D1A-777C-84D4-F537DFB4E7D0}"/>
              </a:ext>
            </a:extLst>
          </p:cNvPr>
          <p:cNvSpPr txBox="1"/>
          <p:nvPr/>
        </p:nvSpPr>
        <p:spPr>
          <a:xfrm>
            <a:off x="282778" y="7777156"/>
            <a:ext cx="6983366" cy="9812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433"/>
              </a:lnSpc>
            </a:pPr>
            <a:r>
              <a:rPr lang="en-US" sz="6000" b="1" dirty="0">
                <a:solidFill>
                  <a:schemeClr val="bg1"/>
                </a:solidFill>
                <a:latin typeface="SVN-Gilroy SemiBold" pitchFamily="2" charset="77"/>
              </a:rPr>
              <a:t>Lesson 1</a:t>
            </a:r>
          </a:p>
        </p:txBody>
      </p:sp>
      <p:grpSp>
        <p:nvGrpSpPr>
          <p:cNvPr id="39" name="Group 16">
            <a:extLst>
              <a:ext uri="{FF2B5EF4-FFF2-40B4-BE49-F238E27FC236}">
                <a16:creationId xmlns:a16="http://schemas.microsoft.com/office/drawing/2014/main" id="{88D5FB85-73D6-4494-F0FE-2D539D1BA8BE}"/>
              </a:ext>
            </a:extLst>
          </p:cNvPr>
          <p:cNvGrpSpPr/>
          <p:nvPr/>
        </p:nvGrpSpPr>
        <p:grpSpPr>
          <a:xfrm>
            <a:off x="11678985" y="2350718"/>
            <a:ext cx="6280866" cy="5585565"/>
            <a:chOff x="0" y="0"/>
            <a:chExt cx="21896591" cy="19472605"/>
          </a:xfrm>
        </p:grpSpPr>
        <p:sp>
          <p:nvSpPr>
            <p:cNvPr id="40" name="Freeform 17">
              <a:extLst>
                <a:ext uri="{FF2B5EF4-FFF2-40B4-BE49-F238E27FC236}">
                  <a16:creationId xmlns:a16="http://schemas.microsoft.com/office/drawing/2014/main" id="{4E76FC5B-2828-0669-4BC2-7EBE989244A7}"/>
                </a:ext>
              </a:extLst>
            </p:cNvPr>
            <p:cNvSpPr/>
            <p:nvPr/>
          </p:nvSpPr>
          <p:spPr>
            <a:xfrm rot="42000">
              <a:off x="119766" y="-133029"/>
              <a:ext cx="21894944" cy="19738714"/>
            </a:xfrm>
            <a:custGeom>
              <a:avLst/>
              <a:gdLst/>
              <a:ahLst/>
              <a:cxnLst/>
              <a:rect l="l" t="t" r="r" b="b"/>
              <a:pathLst>
                <a:path w="21894944" h="19738714">
                  <a:moveTo>
                    <a:pt x="11108705" y="128879"/>
                  </a:moveTo>
                  <a:lnTo>
                    <a:pt x="0" y="19738714"/>
                  </a:lnTo>
                  <a:lnTo>
                    <a:pt x="21894944" y="19471203"/>
                  </a:lnTo>
                  <a:lnTo>
                    <a:pt x="21657046" y="0"/>
                  </a:lnTo>
                  <a:close/>
                </a:path>
              </a:pathLst>
            </a:custGeom>
            <a:blipFill>
              <a:blip r:embed="rId3"/>
              <a:stretch>
                <a:fillRect l="-105932" t="-6341" r="-10127" b="-28468"/>
              </a:stretch>
            </a:blipFill>
          </p:spPr>
          <p:txBody>
            <a:bodyPr/>
            <a:lstStyle/>
            <a:p>
              <a:endParaRPr lang="en-VN"/>
            </a:p>
          </p:txBody>
        </p:sp>
      </p:grpSp>
      <p:grpSp>
        <p:nvGrpSpPr>
          <p:cNvPr id="12" name="Group 7">
            <a:extLst>
              <a:ext uri="{FF2B5EF4-FFF2-40B4-BE49-F238E27FC236}">
                <a16:creationId xmlns:a16="http://schemas.microsoft.com/office/drawing/2014/main" id="{DE74290D-058F-55EF-6B11-FFCFF539B06E}"/>
              </a:ext>
            </a:extLst>
          </p:cNvPr>
          <p:cNvGrpSpPr/>
          <p:nvPr/>
        </p:nvGrpSpPr>
        <p:grpSpPr>
          <a:xfrm>
            <a:off x="457022" y="475374"/>
            <a:ext cx="993693" cy="938319"/>
            <a:chOff x="0" y="0"/>
            <a:chExt cx="812800" cy="812800"/>
          </a:xfrm>
        </p:grpSpPr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BCA83BDF-F8B9-2BEC-C8D8-D6F0B69612D7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7900"/>
            </a:solidFill>
          </p:spPr>
          <p:txBody>
            <a:bodyPr/>
            <a:lstStyle/>
            <a:p>
              <a:endParaRPr lang="en-VN" dirty="0"/>
            </a:p>
          </p:txBody>
        </p:sp>
        <p:sp>
          <p:nvSpPr>
            <p:cNvPr id="17" name="TextBox 9">
              <a:extLst>
                <a:ext uri="{FF2B5EF4-FFF2-40B4-BE49-F238E27FC236}">
                  <a16:creationId xmlns:a16="http://schemas.microsoft.com/office/drawing/2014/main" id="{735CCC38-B455-F43F-976D-FAE20C68614F}"/>
                </a:ext>
              </a:extLst>
            </p:cNvPr>
            <p:cNvSpPr txBox="1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lIns="50801" tIns="50801" rIns="50801" bIns="50801" rtlCol="0" anchor="ctr"/>
            <a:lstStyle/>
            <a:p>
              <a:pPr algn="ctr">
                <a:lnSpc>
                  <a:spcPts val="5520"/>
                </a:lnSpc>
              </a:pPr>
              <a:r>
                <a:rPr lang="en-US" sz="3999" b="1" dirty="0">
                  <a:solidFill>
                    <a:srgbClr val="FFFFFF"/>
                  </a:solidFill>
                  <a:latin typeface="SVN-Gilroy XBold" pitchFamily="2" charset="77"/>
                </a:rPr>
                <a:t>3</a:t>
              </a:r>
            </a:p>
          </p:txBody>
        </p:sp>
      </p:grpSp>
      <p:sp>
        <p:nvSpPr>
          <p:cNvPr id="18" name="Google Shape;152;p25">
            <a:extLst>
              <a:ext uri="{FF2B5EF4-FFF2-40B4-BE49-F238E27FC236}">
                <a16:creationId xmlns:a16="http://schemas.microsoft.com/office/drawing/2014/main" id="{B4435876-9A3C-1282-B6D2-539DA11F6FAE}"/>
              </a:ext>
            </a:extLst>
          </p:cNvPr>
          <p:cNvSpPr/>
          <p:nvPr/>
        </p:nvSpPr>
        <p:spPr>
          <a:xfrm>
            <a:off x="1108208" y="3115558"/>
            <a:ext cx="9399821" cy="824261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latin typeface="SVN-Gilroy" panose="00000500000000000000" pitchFamily="50" charset="0"/>
            </a:endParaRPr>
          </a:p>
        </p:txBody>
      </p:sp>
      <p:sp>
        <p:nvSpPr>
          <p:cNvPr id="19" name="Google Shape;154;p25">
            <a:extLst>
              <a:ext uri="{FF2B5EF4-FFF2-40B4-BE49-F238E27FC236}">
                <a16:creationId xmlns:a16="http://schemas.microsoft.com/office/drawing/2014/main" id="{C72486F9-DB46-69EA-C469-02BFB121C5E4}"/>
              </a:ext>
            </a:extLst>
          </p:cNvPr>
          <p:cNvSpPr txBox="1">
            <a:spLocks/>
          </p:cNvSpPr>
          <p:nvPr/>
        </p:nvSpPr>
        <p:spPr>
          <a:xfrm>
            <a:off x="1453088" y="3116323"/>
            <a:ext cx="9054941" cy="6834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4200" dirty="0">
                <a:latin typeface="SVN-Gilroy" panose="00000500000000000000" pitchFamily="50" charset="0"/>
              </a:rPr>
              <a:t>A. The product is still being tested</a:t>
            </a:r>
          </a:p>
        </p:txBody>
      </p:sp>
      <p:sp>
        <p:nvSpPr>
          <p:cNvPr id="20" name="Google Shape;154;p25">
            <a:extLst>
              <a:ext uri="{FF2B5EF4-FFF2-40B4-BE49-F238E27FC236}">
                <a16:creationId xmlns:a16="http://schemas.microsoft.com/office/drawing/2014/main" id="{8355B491-B09B-1469-4EBB-EB8F782CE051}"/>
              </a:ext>
            </a:extLst>
          </p:cNvPr>
          <p:cNvSpPr txBox="1">
            <a:spLocks/>
          </p:cNvSpPr>
          <p:nvPr/>
        </p:nvSpPr>
        <p:spPr>
          <a:xfrm>
            <a:off x="1453089" y="4501166"/>
            <a:ext cx="8604396" cy="5009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7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/>
            <a:r>
              <a:rPr lang="en-US" sz="4200" dirty="0">
                <a:latin typeface="SVN-Gilroy" pitchFamily="2" charset="77"/>
              </a:rPr>
              <a:t>B. They haven’t visited before</a:t>
            </a:r>
            <a:endParaRPr lang="en-US" sz="4200" dirty="0">
              <a:solidFill>
                <a:schemeClr val="tx1"/>
              </a:solidFill>
              <a:latin typeface="SVN-Gilroy" panose="00000500000000000000" pitchFamily="50" charset="0"/>
              <a:ea typeface="+mn-ea"/>
              <a:cs typeface="+mn-cs"/>
            </a:endParaRPr>
          </a:p>
        </p:txBody>
      </p:sp>
      <p:sp>
        <p:nvSpPr>
          <p:cNvPr id="21" name="Google Shape;152;p25">
            <a:extLst>
              <a:ext uri="{FF2B5EF4-FFF2-40B4-BE49-F238E27FC236}">
                <a16:creationId xmlns:a16="http://schemas.microsoft.com/office/drawing/2014/main" id="{2B78CF67-EE12-E63C-77FB-161E5C98A451}"/>
              </a:ext>
            </a:extLst>
          </p:cNvPr>
          <p:cNvSpPr/>
          <p:nvPr/>
        </p:nvSpPr>
        <p:spPr>
          <a:xfrm>
            <a:off x="1108207" y="4490050"/>
            <a:ext cx="9399821" cy="824261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latin typeface="SVN-Gilroy" panose="00000500000000000000" pitchFamily="50" charset="0"/>
            </a:endParaRPr>
          </a:p>
        </p:txBody>
      </p:sp>
      <p:sp>
        <p:nvSpPr>
          <p:cNvPr id="22" name="Rectangle: Rounded Corners 61">
            <a:extLst>
              <a:ext uri="{FF2B5EF4-FFF2-40B4-BE49-F238E27FC236}">
                <a16:creationId xmlns:a16="http://schemas.microsoft.com/office/drawing/2014/main" id="{C9D6E149-1A34-4896-CED5-0C2BD35E9EBB}"/>
              </a:ext>
            </a:extLst>
          </p:cNvPr>
          <p:cNvSpPr/>
          <p:nvPr/>
        </p:nvSpPr>
        <p:spPr>
          <a:xfrm>
            <a:off x="1173944" y="1459280"/>
            <a:ext cx="11405265" cy="122565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sz="4200" b="1" dirty="0">
                <a:solidFill>
                  <a:schemeClr val="tx1"/>
                </a:solidFill>
                <a:latin typeface="SVN-Gilroy" pitchFamily="2" charset="77"/>
              </a:rPr>
              <a:t>Why hasn’t the launch date been finalized?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E258F15-150C-DC10-D2AC-69A4BA0BA070}"/>
              </a:ext>
            </a:extLst>
          </p:cNvPr>
          <p:cNvSpPr txBox="1"/>
          <p:nvPr/>
        </p:nvSpPr>
        <p:spPr>
          <a:xfrm>
            <a:off x="495082" y="6035262"/>
            <a:ext cx="9967118" cy="3019609"/>
          </a:xfrm>
          <a:prstGeom prst="rect">
            <a:avLst/>
          </a:prstGeom>
          <a:solidFill>
            <a:schemeClr val="bg1"/>
          </a:solidFill>
          <a:ln>
            <a:solidFill>
              <a:srgbClr val="0037F4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VN" sz="3900" b="1" dirty="0">
                <a:solidFill>
                  <a:srgbClr val="0037F4"/>
                </a:solidFill>
                <a:latin typeface="SVN-Gilroy XBold" pitchFamily="2" charset="77"/>
              </a:rPr>
              <a:t>Lưu ý:</a:t>
            </a:r>
          </a:p>
          <a:p>
            <a:pPr marL="428625" indent="-428625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VN" sz="3900" dirty="0">
                <a:latin typeface="SVN-Gilroy" pitchFamily="2" charset="77"/>
              </a:rPr>
              <a:t>Ở câu hỏi: Nghe </a:t>
            </a:r>
            <a:r>
              <a:rPr lang="en-US" sz="3900" dirty="0">
                <a:latin typeface="SVN-Gilroy" pitchFamily="2" charset="77"/>
              </a:rPr>
              <a:t>“why” </a:t>
            </a:r>
            <a:r>
              <a:rPr lang="en-US" sz="3900" dirty="0" err="1">
                <a:latin typeface="SVN-Gilroy" pitchFamily="2" charset="77"/>
              </a:rPr>
              <a:t>và</a:t>
            </a:r>
            <a:r>
              <a:rPr lang="en-US" sz="3900" dirty="0">
                <a:latin typeface="SVN-Gilroy" pitchFamily="2" charset="77"/>
              </a:rPr>
              <a:t> </a:t>
            </a:r>
            <a:r>
              <a:rPr lang="en-US" sz="3900" dirty="0" err="1">
                <a:latin typeface="SVN-Gilroy" pitchFamily="2" charset="77"/>
              </a:rPr>
              <a:t>động</a:t>
            </a:r>
            <a:r>
              <a:rPr lang="en-US" sz="3900" dirty="0">
                <a:latin typeface="SVN-Gilroy" pitchFamily="2" charset="77"/>
              </a:rPr>
              <a:t> </a:t>
            </a:r>
            <a:r>
              <a:rPr lang="en-US" sz="3900" dirty="0" err="1">
                <a:latin typeface="SVN-Gilroy" pitchFamily="2" charset="77"/>
              </a:rPr>
              <a:t>từ</a:t>
            </a:r>
            <a:r>
              <a:rPr lang="en-US" sz="3900" dirty="0">
                <a:latin typeface="SVN-Gilroy" pitchFamily="2" charset="77"/>
              </a:rPr>
              <a:t> </a:t>
            </a:r>
            <a:r>
              <a:rPr lang="en-US" sz="3900" dirty="0" err="1">
                <a:latin typeface="SVN-Gilroy" pitchFamily="2" charset="77"/>
              </a:rPr>
              <a:t>chính</a:t>
            </a:r>
            <a:endParaRPr lang="en-US" sz="3900" dirty="0">
              <a:latin typeface="SVN-Gilroy" pitchFamily="2" charset="77"/>
            </a:endParaRPr>
          </a:p>
          <a:p>
            <a:pPr marL="428625" indent="-428625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VN" sz="3900" dirty="0">
                <a:latin typeface="SVN-Gilroy" pitchFamily="2" charset="77"/>
              </a:rPr>
              <a:t>Ở đáp án đúng: </a:t>
            </a:r>
            <a:r>
              <a:rPr lang="en-US" sz="3900" dirty="0" err="1">
                <a:latin typeface="SVN-Gilroy" pitchFamily="2" charset="77"/>
              </a:rPr>
              <a:t>Sử</a:t>
            </a:r>
            <a:r>
              <a:rPr lang="en-US" sz="3900" dirty="0">
                <a:latin typeface="SVN-Gilroy" pitchFamily="2" charset="77"/>
              </a:rPr>
              <a:t> </a:t>
            </a:r>
            <a:r>
              <a:rPr lang="en-US" sz="3900" dirty="0" err="1">
                <a:latin typeface="SVN-Gilroy" pitchFamily="2" charset="77"/>
              </a:rPr>
              <a:t>dụng</a:t>
            </a:r>
            <a:r>
              <a:rPr lang="en-US" sz="3900" dirty="0">
                <a:latin typeface="SVN-Gilroy" pitchFamily="2" charset="77"/>
              </a:rPr>
              <a:t> </a:t>
            </a:r>
            <a:r>
              <a:rPr lang="en-US" sz="3900" dirty="0" err="1">
                <a:latin typeface="SVN-Gilroy" pitchFamily="2" charset="77"/>
              </a:rPr>
              <a:t>cụm</a:t>
            </a:r>
            <a:r>
              <a:rPr lang="en-US" sz="3900" dirty="0">
                <a:latin typeface="SVN-Gilroy" pitchFamily="2" charset="77"/>
              </a:rPr>
              <a:t> </a:t>
            </a:r>
            <a:r>
              <a:rPr lang="en-US" sz="3900" dirty="0" err="1">
                <a:latin typeface="SVN-Gilroy" pitchFamily="2" charset="77"/>
              </a:rPr>
              <a:t>từ</a:t>
            </a:r>
            <a:r>
              <a:rPr lang="en-US" sz="3900" dirty="0">
                <a:latin typeface="SVN-Gilroy" pitchFamily="2" charset="77"/>
              </a:rPr>
              <a:t> </a:t>
            </a:r>
            <a:r>
              <a:rPr lang="en-US" sz="3900" dirty="0" err="1">
                <a:latin typeface="SVN-Gilroy" pitchFamily="2" charset="77"/>
              </a:rPr>
              <a:t>diễn</a:t>
            </a:r>
            <a:r>
              <a:rPr lang="en-US" sz="3900" dirty="0">
                <a:latin typeface="SVN-Gilroy" pitchFamily="2" charset="77"/>
              </a:rPr>
              <a:t> </a:t>
            </a:r>
            <a:r>
              <a:rPr lang="en-US" sz="3900" dirty="0" err="1">
                <a:latin typeface="SVN-Gilroy" pitchFamily="2" charset="77"/>
              </a:rPr>
              <a:t>tả</a:t>
            </a:r>
            <a:r>
              <a:rPr lang="en-US" sz="3900" dirty="0">
                <a:latin typeface="SVN-Gilroy" pitchFamily="2" charset="77"/>
              </a:rPr>
              <a:t> </a:t>
            </a:r>
            <a:r>
              <a:rPr lang="en-US" sz="3900" dirty="0" err="1">
                <a:latin typeface="SVN-Gilroy" pitchFamily="2" charset="77"/>
              </a:rPr>
              <a:t>đang</a:t>
            </a:r>
            <a:r>
              <a:rPr lang="en-US" sz="3900" dirty="0">
                <a:latin typeface="SVN-Gilroy" pitchFamily="2" charset="77"/>
              </a:rPr>
              <a:t> </a:t>
            </a:r>
            <a:r>
              <a:rPr lang="en-US" sz="3900" dirty="0" err="1">
                <a:latin typeface="SVN-Gilroy" pitchFamily="2" charset="77"/>
              </a:rPr>
              <a:t>kiểm</a:t>
            </a:r>
            <a:r>
              <a:rPr lang="en-US" sz="3900" dirty="0">
                <a:latin typeface="SVN-Gilroy" pitchFamily="2" charset="77"/>
              </a:rPr>
              <a:t> </a:t>
            </a:r>
            <a:r>
              <a:rPr lang="en-US" sz="3900" dirty="0" err="1">
                <a:latin typeface="SVN-Gilroy" pitchFamily="2" charset="77"/>
              </a:rPr>
              <a:t>tra</a:t>
            </a:r>
            <a:r>
              <a:rPr lang="en-US" sz="3900" dirty="0">
                <a:latin typeface="SVN-Gilroy" pitchFamily="2" charset="77"/>
              </a:rPr>
              <a:t>, </a:t>
            </a:r>
            <a:r>
              <a:rPr lang="en-US" sz="3900" dirty="0" err="1">
                <a:latin typeface="SVN-Gilroy" pitchFamily="2" charset="77"/>
              </a:rPr>
              <a:t>xem</a:t>
            </a:r>
            <a:r>
              <a:rPr lang="en-US" sz="3900" dirty="0">
                <a:latin typeface="SVN-Gilroy" pitchFamily="2" charset="77"/>
              </a:rPr>
              <a:t> </a:t>
            </a:r>
            <a:r>
              <a:rPr lang="en-US" sz="3900" dirty="0" err="1">
                <a:latin typeface="SVN-Gilroy" pitchFamily="2" charset="77"/>
              </a:rPr>
              <a:t>xét</a:t>
            </a:r>
            <a:r>
              <a:rPr lang="en-US" sz="3900" dirty="0">
                <a:latin typeface="SVN-Gilroy" pitchFamily="2" charset="77"/>
              </a:rPr>
              <a:t>,... </a:t>
            </a:r>
            <a:r>
              <a:rPr lang="en-US" sz="3900" dirty="0" err="1">
                <a:latin typeface="SVN-Gilroy" pitchFamily="2" charset="77"/>
              </a:rPr>
              <a:t>để</a:t>
            </a:r>
            <a:r>
              <a:rPr lang="en-US" sz="3900" dirty="0">
                <a:latin typeface="SVN-Gilroy" pitchFamily="2" charset="77"/>
              </a:rPr>
              <a:t> </a:t>
            </a:r>
            <a:r>
              <a:rPr lang="en-US" sz="3900" dirty="0" err="1">
                <a:latin typeface="SVN-Gilroy" pitchFamily="2" charset="77"/>
              </a:rPr>
              <a:t>giải</a:t>
            </a:r>
            <a:r>
              <a:rPr lang="en-US" sz="3900" dirty="0">
                <a:latin typeface="SVN-Gilroy" pitchFamily="2" charset="77"/>
              </a:rPr>
              <a:t> </a:t>
            </a:r>
            <a:r>
              <a:rPr lang="en-US" sz="3900" dirty="0" err="1">
                <a:latin typeface="SVN-Gilroy" pitchFamily="2" charset="77"/>
              </a:rPr>
              <a:t>thích</a:t>
            </a:r>
            <a:r>
              <a:rPr lang="en-US" sz="3900" dirty="0">
                <a:latin typeface="SVN-Gilroy" pitchFamily="2" charset="77"/>
              </a:rPr>
              <a:t>.</a:t>
            </a:r>
            <a:endParaRPr lang="en-VN" sz="3900" dirty="0">
              <a:latin typeface="SVN-Gilroy" pitchFamily="2" charset="77"/>
            </a:endParaRPr>
          </a:p>
        </p:txBody>
      </p:sp>
      <p:sp>
        <p:nvSpPr>
          <p:cNvPr id="23" name="Rectangle: Rounded Corners 62">
            <a:extLst>
              <a:ext uri="{FF2B5EF4-FFF2-40B4-BE49-F238E27FC236}">
                <a16:creationId xmlns:a16="http://schemas.microsoft.com/office/drawing/2014/main" id="{4D637064-7ED5-CAF7-798D-2CABDF0FEAFC}"/>
              </a:ext>
            </a:extLst>
          </p:cNvPr>
          <p:cNvSpPr/>
          <p:nvPr/>
        </p:nvSpPr>
        <p:spPr>
          <a:xfrm>
            <a:off x="1174087" y="1531192"/>
            <a:ext cx="11405121" cy="122565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sz="4200" b="1" dirty="0">
                <a:solidFill>
                  <a:srgbClr val="0037F4"/>
                </a:solidFill>
                <a:latin typeface="SVN-Gilroy" pitchFamily="2" charset="77"/>
              </a:rPr>
              <a:t>Why hasn’t </a:t>
            </a:r>
            <a:r>
              <a:rPr lang="en-US" sz="4200" b="1" dirty="0">
                <a:solidFill>
                  <a:schemeClr val="tx1"/>
                </a:solidFill>
                <a:latin typeface="SVN-Gilroy" pitchFamily="2" charset="77"/>
              </a:rPr>
              <a:t>the launch date been </a:t>
            </a:r>
            <a:r>
              <a:rPr lang="en-US" sz="4200" b="1" dirty="0">
                <a:solidFill>
                  <a:srgbClr val="0037F4"/>
                </a:solidFill>
                <a:latin typeface="SVN-Gilroy" pitchFamily="2" charset="77"/>
              </a:rPr>
              <a:t>finalized?</a:t>
            </a:r>
            <a:endParaRPr lang="en-US" sz="4200" b="1" dirty="0">
              <a:solidFill>
                <a:schemeClr val="tx1"/>
              </a:solidFill>
              <a:latin typeface="SVN-Gilroy" pitchFamily="2" charset="77"/>
            </a:endParaRPr>
          </a:p>
        </p:txBody>
      </p:sp>
      <p:sp>
        <p:nvSpPr>
          <p:cNvPr id="11" name="Google Shape;152;p25">
            <a:extLst>
              <a:ext uri="{FF2B5EF4-FFF2-40B4-BE49-F238E27FC236}">
                <a16:creationId xmlns:a16="http://schemas.microsoft.com/office/drawing/2014/main" id="{6C34529E-3578-4126-6DAA-49826B4E1985}"/>
              </a:ext>
            </a:extLst>
          </p:cNvPr>
          <p:cNvSpPr/>
          <p:nvPr/>
        </p:nvSpPr>
        <p:spPr>
          <a:xfrm>
            <a:off x="1105835" y="3114768"/>
            <a:ext cx="9399821" cy="824261"/>
          </a:xfrm>
          <a:prstGeom prst="roundRect">
            <a:avLst>
              <a:gd name="adj" fmla="val 50000"/>
            </a:avLst>
          </a:prstGeom>
          <a:solidFill>
            <a:srgbClr val="FF7900"/>
          </a:solidFill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latin typeface="SVN-Gilroy" panose="00000500000000000000" pitchFamily="50" charset="0"/>
            </a:endParaRPr>
          </a:p>
        </p:txBody>
      </p:sp>
      <p:sp>
        <p:nvSpPr>
          <p:cNvPr id="25" name="Google Shape;154;p25">
            <a:extLst>
              <a:ext uri="{FF2B5EF4-FFF2-40B4-BE49-F238E27FC236}">
                <a16:creationId xmlns:a16="http://schemas.microsoft.com/office/drawing/2014/main" id="{61687400-5F08-A2E8-AEF5-DF48152A866B}"/>
              </a:ext>
            </a:extLst>
          </p:cNvPr>
          <p:cNvSpPr txBox="1">
            <a:spLocks/>
          </p:cNvSpPr>
          <p:nvPr/>
        </p:nvSpPr>
        <p:spPr>
          <a:xfrm>
            <a:off x="1450715" y="3115533"/>
            <a:ext cx="9054941" cy="6834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4200" dirty="0">
                <a:latin typeface="SVN-Gilroy" panose="00000500000000000000" pitchFamily="50" charset="0"/>
              </a:rPr>
              <a:t>A. </a:t>
            </a:r>
            <a:r>
              <a:rPr lang="en-US" sz="4200" u="sng" dirty="0">
                <a:latin typeface="SVN-Gilroy" panose="00000500000000000000" pitchFamily="50" charset="0"/>
              </a:rPr>
              <a:t>The product is still being tested</a:t>
            </a:r>
          </a:p>
        </p:txBody>
      </p:sp>
      <p:grpSp>
        <p:nvGrpSpPr>
          <p:cNvPr id="8" name="Group 8"/>
          <p:cNvGrpSpPr/>
          <p:nvPr/>
        </p:nvGrpSpPr>
        <p:grpSpPr>
          <a:xfrm rot="1818284">
            <a:off x="9534406" y="5319614"/>
            <a:ext cx="274712" cy="11053763"/>
            <a:chOff x="0" y="0"/>
            <a:chExt cx="72352" cy="291127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72352" cy="2911279"/>
            </a:xfrm>
            <a:custGeom>
              <a:avLst/>
              <a:gdLst/>
              <a:ahLst/>
              <a:cxnLst/>
              <a:rect l="l" t="t" r="r" b="b"/>
              <a:pathLst>
                <a:path w="72352" h="2911279">
                  <a:moveTo>
                    <a:pt x="0" y="0"/>
                  </a:moveTo>
                  <a:lnTo>
                    <a:pt x="72352" y="0"/>
                  </a:lnTo>
                  <a:lnTo>
                    <a:pt x="72352" y="2911279"/>
                  </a:lnTo>
                  <a:lnTo>
                    <a:pt x="0" y="2911279"/>
                  </a:lnTo>
                  <a:close/>
                </a:path>
              </a:pathLst>
            </a:custGeom>
            <a:gradFill rotWithShape="1">
              <a:gsLst>
                <a:gs pos="0">
                  <a:srgbClr val="0037F4">
                    <a:alpha val="100000"/>
                  </a:srgbClr>
                </a:gs>
                <a:gs pos="100000">
                  <a:srgbClr val="E4DBE4">
                    <a:alpha val="100000"/>
                  </a:srgbClr>
                </a:gs>
              </a:gsLst>
              <a:path path="circle">
                <a:fillToRect l="50000" t="50000" r="50000" b="50000"/>
              </a:path>
            </a:gradFill>
          </p:spPr>
          <p:txBody>
            <a:bodyPr/>
            <a:lstStyle/>
            <a:p>
              <a:endParaRPr lang="en-VN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72352" cy="2968429"/>
            </a:xfrm>
            <a:prstGeom prst="rect">
              <a:avLst/>
            </a:prstGeom>
          </p:spPr>
          <p:txBody>
            <a:bodyPr lIns="50801" tIns="50801" rIns="50801" bIns="50801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391970805"/>
      </p:ext>
    </p:extLst>
  </p:cSld>
  <p:clrMapOvr>
    <a:masterClrMapping/>
  </p:clrMapOvr>
  <p:transition spd="slow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/>
      <p:bldP spid="20" grpId="0"/>
      <p:bldP spid="21" grpId="0" animBg="1"/>
      <p:bldP spid="22" grpId="0"/>
      <p:bldP spid="24" grpId="0" animBg="1"/>
      <p:bldP spid="23" grpId="0" animBg="1"/>
      <p:bldP spid="11" grpId="0" animBg="1"/>
      <p:bldP spid="2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 descr="Two women standing in front of a sign&#10;&#10;Description automatically generated">
            <a:extLst>
              <a:ext uri="{FF2B5EF4-FFF2-40B4-BE49-F238E27FC236}">
                <a16:creationId xmlns:a16="http://schemas.microsoft.com/office/drawing/2014/main" id="{F99758BB-C323-7027-563E-14E0ADB16CD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0" y="-113942"/>
            <a:ext cx="16266647" cy="10287000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 rot="1818284">
            <a:off x="13270169" y="-2236578"/>
            <a:ext cx="3542093" cy="15881952"/>
            <a:chOff x="0" y="0"/>
            <a:chExt cx="1041002" cy="422182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41002" cy="4221827"/>
            </a:xfrm>
            <a:custGeom>
              <a:avLst/>
              <a:gdLst/>
              <a:ahLst/>
              <a:cxnLst/>
              <a:rect l="l" t="t" r="r" b="b"/>
              <a:pathLst>
                <a:path w="1041002" h="4221827">
                  <a:moveTo>
                    <a:pt x="0" y="0"/>
                  </a:moveTo>
                  <a:lnTo>
                    <a:pt x="1041002" y="0"/>
                  </a:lnTo>
                  <a:lnTo>
                    <a:pt x="1041002" y="4221827"/>
                  </a:lnTo>
                  <a:lnTo>
                    <a:pt x="0" y="4221827"/>
                  </a:lnTo>
                  <a:close/>
                </a:path>
              </a:pathLst>
            </a:custGeom>
            <a:gradFill rotWithShape="1">
              <a:gsLst>
                <a:gs pos="0">
                  <a:srgbClr val="AEBDD6">
                    <a:alpha val="100000"/>
                  </a:srgbClr>
                </a:gs>
                <a:gs pos="100000">
                  <a:srgbClr val="0137F4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VN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1041002" cy="4278977"/>
            </a:xfrm>
            <a:prstGeom prst="rect">
              <a:avLst/>
            </a:prstGeom>
          </p:spPr>
          <p:txBody>
            <a:bodyPr lIns="50801" tIns="50801" rIns="50801" bIns="50801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1818284">
            <a:off x="19477976" y="-7285015"/>
            <a:ext cx="274712" cy="11053763"/>
            <a:chOff x="0" y="0"/>
            <a:chExt cx="72352" cy="291127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72352" cy="2911279"/>
            </a:xfrm>
            <a:custGeom>
              <a:avLst/>
              <a:gdLst/>
              <a:ahLst/>
              <a:cxnLst/>
              <a:rect l="l" t="t" r="r" b="b"/>
              <a:pathLst>
                <a:path w="72352" h="2911279">
                  <a:moveTo>
                    <a:pt x="0" y="0"/>
                  </a:moveTo>
                  <a:lnTo>
                    <a:pt x="72352" y="0"/>
                  </a:lnTo>
                  <a:lnTo>
                    <a:pt x="72352" y="2911279"/>
                  </a:lnTo>
                  <a:lnTo>
                    <a:pt x="0" y="2911279"/>
                  </a:lnTo>
                  <a:close/>
                </a:path>
              </a:pathLst>
            </a:custGeom>
            <a:gradFill rotWithShape="1">
              <a:gsLst>
                <a:gs pos="0">
                  <a:srgbClr val="AEBDD6">
                    <a:alpha val="100000"/>
                  </a:srgbClr>
                </a:gs>
                <a:gs pos="100000">
                  <a:srgbClr val="0137F4">
                    <a:alpha val="100000"/>
                  </a:srgbClr>
                </a:gs>
              </a:gsLst>
              <a:path path="circle">
                <a:fillToRect l="50000" t="50000" r="50000" b="50000"/>
              </a:path>
            </a:gradFill>
          </p:spPr>
          <p:txBody>
            <a:bodyPr/>
            <a:lstStyle/>
            <a:p>
              <a:endParaRPr lang="en-VN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72352" cy="2968429"/>
            </a:xfrm>
            <a:prstGeom prst="rect">
              <a:avLst/>
            </a:prstGeom>
          </p:spPr>
          <p:txBody>
            <a:bodyPr lIns="50801" tIns="50801" rIns="50801" bIns="50801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 rot="1818284">
            <a:off x="16125860" y="4413261"/>
            <a:ext cx="3194204" cy="7569921"/>
            <a:chOff x="0" y="0"/>
            <a:chExt cx="841272" cy="1993724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41272" cy="1993724"/>
            </a:xfrm>
            <a:custGeom>
              <a:avLst/>
              <a:gdLst/>
              <a:ahLst/>
              <a:cxnLst/>
              <a:rect l="l" t="t" r="r" b="b"/>
              <a:pathLst>
                <a:path w="841272" h="1993724">
                  <a:moveTo>
                    <a:pt x="0" y="0"/>
                  </a:moveTo>
                  <a:lnTo>
                    <a:pt x="841272" y="0"/>
                  </a:lnTo>
                  <a:lnTo>
                    <a:pt x="841272" y="1993724"/>
                  </a:lnTo>
                  <a:lnTo>
                    <a:pt x="0" y="1993724"/>
                  </a:lnTo>
                  <a:close/>
                </a:path>
              </a:pathLst>
            </a:custGeom>
            <a:gradFill rotWithShape="1">
              <a:gsLst>
                <a:gs pos="0">
                  <a:srgbClr val="AEBDD6">
                    <a:alpha val="100000"/>
                  </a:srgbClr>
                </a:gs>
                <a:gs pos="100000">
                  <a:srgbClr val="0137F4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VN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57150"/>
              <a:ext cx="841272" cy="2050874"/>
            </a:xfrm>
            <a:prstGeom prst="rect">
              <a:avLst/>
            </a:prstGeom>
          </p:spPr>
          <p:txBody>
            <a:bodyPr lIns="50801" tIns="50801" rIns="50801" bIns="50801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29" name="TextBox 24">
            <a:extLst>
              <a:ext uri="{FF2B5EF4-FFF2-40B4-BE49-F238E27FC236}">
                <a16:creationId xmlns:a16="http://schemas.microsoft.com/office/drawing/2014/main" id="{45F1CDC1-3D1A-777C-84D4-F537DFB4E7D0}"/>
              </a:ext>
            </a:extLst>
          </p:cNvPr>
          <p:cNvSpPr txBox="1"/>
          <p:nvPr/>
        </p:nvSpPr>
        <p:spPr>
          <a:xfrm>
            <a:off x="282778" y="7777156"/>
            <a:ext cx="6983366" cy="9812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433"/>
              </a:lnSpc>
            </a:pPr>
            <a:r>
              <a:rPr lang="en-US" sz="6000" b="1" dirty="0">
                <a:solidFill>
                  <a:schemeClr val="bg1"/>
                </a:solidFill>
                <a:latin typeface="SVN-Gilroy SemiBold" pitchFamily="2" charset="77"/>
              </a:rPr>
              <a:t>Lesson 1</a:t>
            </a:r>
          </a:p>
        </p:txBody>
      </p:sp>
      <p:grpSp>
        <p:nvGrpSpPr>
          <p:cNvPr id="39" name="Group 16">
            <a:extLst>
              <a:ext uri="{FF2B5EF4-FFF2-40B4-BE49-F238E27FC236}">
                <a16:creationId xmlns:a16="http://schemas.microsoft.com/office/drawing/2014/main" id="{88D5FB85-73D6-4494-F0FE-2D539D1BA8BE}"/>
              </a:ext>
            </a:extLst>
          </p:cNvPr>
          <p:cNvGrpSpPr/>
          <p:nvPr/>
        </p:nvGrpSpPr>
        <p:grpSpPr>
          <a:xfrm>
            <a:off x="11678985" y="2350718"/>
            <a:ext cx="6280866" cy="5585565"/>
            <a:chOff x="0" y="0"/>
            <a:chExt cx="21896591" cy="19472605"/>
          </a:xfrm>
        </p:grpSpPr>
        <p:sp>
          <p:nvSpPr>
            <p:cNvPr id="40" name="Freeform 17">
              <a:extLst>
                <a:ext uri="{FF2B5EF4-FFF2-40B4-BE49-F238E27FC236}">
                  <a16:creationId xmlns:a16="http://schemas.microsoft.com/office/drawing/2014/main" id="{4E76FC5B-2828-0669-4BC2-7EBE989244A7}"/>
                </a:ext>
              </a:extLst>
            </p:cNvPr>
            <p:cNvSpPr/>
            <p:nvPr/>
          </p:nvSpPr>
          <p:spPr>
            <a:xfrm rot="42000">
              <a:off x="119766" y="-133029"/>
              <a:ext cx="21894944" cy="19738714"/>
            </a:xfrm>
            <a:custGeom>
              <a:avLst/>
              <a:gdLst/>
              <a:ahLst/>
              <a:cxnLst/>
              <a:rect l="l" t="t" r="r" b="b"/>
              <a:pathLst>
                <a:path w="21894944" h="19738714">
                  <a:moveTo>
                    <a:pt x="11108705" y="128879"/>
                  </a:moveTo>
                  <a:lnTo>
                    <a:pt x="0" y="19738714"/>
                  </a:lnTo>
                  <a:lnTo>
                    <a:pt x="21894944" y="19471203"/>
                  </a:lnTo>
                  <a:lnTo>
                    <a:pt x="21657046" y="0"/>
                  </a:lnTo>
                  <a:close/>
                </a:path>
              </a:pathLst>
            </a:custGeom>
            <a:blipFill>
              <a:blip r:embed="rId3"/>
              <a:stretch>
                <a:fillRect l="-105932" t="-6341" r="-10127" b="-28468"/>
              </a:stretch>
            </a:blipFill>
          </p:spPr>
          <p:txBody>
            <a:bodyPr/>
            <a:lstStyle/>
            <a:p>
              <a:endParaRPr lang="en-VN"/>
            </a:p>
          </p:txBody>
        </p:sp>
      </p:grpSp>
      <p:grpSp>
        <p:nvGrpSpPr>
          <p:cNvPr id="12" name="Group 7">
            <a:extLst>
              <a:ext uri="{FF2B5EF4-FFF2-40B4-BE49-F238E27FC236}">
                <a16:creationId xmlns:a16="http://schemas.microsoft.com/office/drawing/2014/main" id="{DE74290D-058F-55EF-6B11-FFCFF539B06E}"/>
              </a:ext>
            </a:extLst>
          </p:cNvPr>
          <p:cNvGrpSpPr/>
          <p:nvPr/>
        </p:nvGrpSpPr>
        <p:grpSpPr>
          <a:xfrm>
            <a:off x="457022" y="475374"/>
            <a:ext cx="993693" cy="938319"/>
            <a:chOff x="0" y="0"/>
            <a:chExt cx="812800" cy="812800"/>
          </a:xfrm>
        </p:grpSpPr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BCA83BDF-F8B9-2BEC-C8D8-D6F0B69612D7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7900"/>
            </a:solidFill>
          </p:spPr>
          <p:txBody>
            <a:bodyPr/>
            <a:lstStyle/>
            <a:p>
              <a:endParaRPr lang="en-VN" dirty="0"/>
            </a:p>
          </p:txBody>
        </p:sp>
        <p:sp>
          <p:nvSpPr>
            <p:cNvPr id="17" name="TextBox 9">
              <a:extLst>
                <a:ext uri="{FF2B5EF4-FFF2-40B4-BE49-F238E27FC236}">
                  <a16:creationId xmlns:a16="http://schemas.microsoft.com/office/drawing/2014/main" id="{735CCC38-B455-F43F-976D-FAE20C68614F}"/>
                </a:ext>
              </a:extLst>
            </p:cNvPr>
            <p:cNvSpPr txBox="1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lIns="50801" tIns="50801" rIns="50801" bIns="50801" rtlCol="0" anchor="ctr"/>
            <a:lstStyle/>
            <a:p>
              <a:pPr algn="ctr">
                <a:lnSpc>
                  <a:spcPts val="5520"/>
                </a:lnSpc>
              </a:pPr>
              <a:r>
                <a:rPr lang="en-US" sz="3999" b="1" dirty="0">
                  <a:solidFill>
                    <a:srgbClr val="FFFFFF"/>
                  </a:solidFill>
                  <a:latin typeface="SVN-Gilroy XBold" pitchFamily="2" charset="77"/>
                </a:rPr>
                <a:t>4</a:t>
              </a:r>
            </a:p>
          </p:txBody>
        </p:sp>
      </p:grpSp>
      <p:sp>
        <p:nvSpPr>
          <p:cNvPr id="18" name="Google Shape;152;p25">
            <a:extLst>
              <a:ext uri="{FF2B5EF4-FFF2-40B4-BE49-F238E27FC236}">
                <a16:creationId xmlns:a16="http://schemas.microsoft.com/office/drawing/2014/main" id="{B4435876-9A3C-1282-B6D2-539DA11F6FAE}"/>
              </a:ext>
            </a:extLst>
          </p:cNvPr>
          <p:cNvSpPr/>
          <p:nvPr/>
        </p:nvSpPr>
        <p:spPr>
          <a:xfrm>
            <a:off x="1117057" y="3042773"/>
            <a:ext cx="9399821" cy="824261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latin typeface="SVN-Gilroy" panose="00000500000000000000" pitchFamily="50" charset="0"/>
            </a:endParaRPr>
          </a:p>
        </p:txBody>
      </p:sp>
      <p:sp>
        <p:nvSpPr>
          <p:cNvPr id="19" name="Google Shape;154;p25">
            <a:extLst>
              <a:ext uri="{FF2B5EF4-FFF2-40B4-BE49-F238E27FC236}">
                <a16:creationId xmlns:a16="http://schemas.microsoft.com/office/drawing/2014/main" id="{C72486F9-DB46-69EA-C469-02BFB121C5E4}"/>
              </a:ext>
            </a:extLst>
          </p:cNvPr>
          <p:cNvSpPr txBox="1">
            <a:spLocks/>
          </p:cNvSpPr>
          <p:nvPr/>
        </p:nvSpPr>
        <p:spPr>
          <a:xfrm>
            <a:off x="1461937" y="3043538"/>
            <a:ext cx="9054941" cy="6834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4200" dirty="0">
                <a:latin typeface="SVN-Gilroy" panose="00000500000000000000" pitchFamily="50" charset="0"/>
              </a:rPr>
              <a:t>A. Some fresh air would be lovely</a:t>
            </a:r>
          </a:p>
        </p:txBody>
      </p:sp>
      <p:sp>
        <p:nvSpPr>
          <p:cNvPr id="20" name="Google Shape;154;p25">
            <a:extLst>
              <a:ext uri="{FF2B5EF4-FFF2-40B4-BE49-F238E27FC236}">
                <a16:creationId xmlns:a16="http://schemas.microsoft.com/office/drawing/2014/main" id="{8355B491-B09B-1469-4EBB-EB8F782CE051}"/>
              </a:ext>
            </a:extLst>
          </p:cNvPr>
          <p:cNvSpPr txBox="1">
            <a:spLocks/>
          </p:cNvSpPr>
          <p:nvPr/>
        </p:nvSpPr>
        <p:spPr>
          <a:xfrm>
            <a:off x="1461938" y="4428381"/>
            <a:ext cx="7040403" cy="535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7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/>
            <a:r>
              <a:rPr lang="en-US" sz="4200" dirty="0">
                <a:latin typeface="SVN-Gilroy" pitchFamily="2" charset="77"/>
              </a:rPr>
              <a:t>B. It’s a great organization</a:t>
            </a:r>
            <a:endParaRPr lang="en-US" sz="4200" dirty="0">
              <a:solidFill>
                <a:schemeClr val="tx1"/>
              </a:solidFill>
              <a:latin typeface="SVN-Gilroy" panose="00000500000000000000" pitchFamily="50" charset="0"/>
              <a:ea typeface="+mn-ea"/>
              <a:cs typeface="+mn-cs"/>
            </a:endParaRPr>
          </a:p>
        </p:txBody>
      </p:sp>
      <p:sp>
        <p:nvSpPr>
          <p:cNvPr id="21" name="Google Shape;152;p25">
            <a:extLst>
              <a:ext uri="{FF2B5EF4-FFF2-40B4-BE49-F238E27FC236}">
                <a16:creationId xmlns:a16="http://schemas.microsoft.com/office/drawing/2014/main" id="{2B78CF67-EE12-E63C-77FB-161E5C98A451}"/>
              </a:ext>
            </a:extLst>
          </p:cNvPr>
          <p:cNvSpPr/>
          <p:nvPr/>
        </p:nvSpPr>
        <p:spPr>
          <a:xfrm>
            <a:off x="1117056" y="4417265"/>
            <a:ext cx="9399821" cy="824261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latin typeface="SVN-Gilroy" panose="00000500000000000000" pitchFamily="50" charset="0"/>
            </a:endParaRPr>
          </a:p>
        </p:txBody>
      </p:sp>
      <p:sp>
        <p:nvSpPr>
          <p:cNvPr id="22" name="Rectangle: Rounded Corners 61">
            <a:extLst>
              <a:ext uri="{FF2B5EF4-FFF2-40B4-BE49-F238E27FC236}">
                <a16:creationId xmlns:a16="http://schemas.microsoft.com/office/drawing/2014/main" id="{C9D6E149-1A34-4896-CED5-0C2BD35E9EBB}"/>
              </a:ext>
            </a:extLst>
          </p:cNvPr>
          <p:cNvSpPr/>
          <p:nvPr/>
        </p:nvSpPr>
        <p:spPr>
          <a:xfrm>
            <a:off x="1173943" y="1459280"/>
            <a:ext cx="11632796" cy="122565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sz="4200" b="1" dirty="0">
                <a:solidFill>
                  <a:schemeClr val="tx1"/>
                </a:solidFill>
                <a:latin typeface="SVN-Gilroy" pitchFamily="2" charset="77"/>
              </a:rPr>
              <a:t>Why don’t you join Mary and me for a walk?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E258F15-150C-DC10-D2AC-69A4BA0BA070}"/>
              </a:ext>
            </a:extLst>
          </p:cNvPr>
          <p:cNvSpPr txBox="1"/>
          <p:nvPr/>
        </p:nvSpPr>
        <p:spPr>
          <a:xfrm>
            <a:off x="410332" y="6025647"/>
            <a:ext cx="9967118" cy="3019609"/>
          </a:xfrm>
          <a:prstGeom prst="rect">
            <a:avLst/>
          </a:prstGeom>
          <a:solidFill>
            <a:schemeClr val="bg1"/>
          </a:solidFill>
          <a:ln>
            <a:solidFill>
              <a:srgbClr val="0037F4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VN" sz="3900" b="1" dirty="0">
                <a:solidFill>
                  <a:srgbClr val="0037F4"/>
                </a:solidFill>
                <a:latin typeface="SVN-Gilroy XBold" pitchFamily="2" charset="77"/>
              </a:rPr>
              <a:t>Lưu ý:</a:t>
            </a:r>
          </a:p>
          <a:p>
            <a:pPr marL="428625" indent="-428625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VN" sz="3900" dirty="0">
                <a:latin typeface="SVN-Gilroy" pitchFamily="2" charset="77"/>
              </a:rPr>
              <a:t>Ở câu hỏi: Nghe </a:t>
            </a:r>
            <a:r>
              <a:rPr lang="en-US" sz="3900" dirty="0">
                <a:latin typeface="SVN-Gilroy" pitchFamily="2" charset="77"/>
              </a:rPr>
              <a:t>“why don’t”</a:t>
            </a:r>
          </a:p>
          <a:p>
            <a:pPr marL="428625" indent="-428625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VN" sz="3900" dirty="0">
                <a:latin typeface="SVN-Gilroy" pitchFamily="2" charset="77"/>
              </a:rPr>
              <a:t>Ở đáp án đúng: </a:t>
            </a:r>
            <a:r>
              <a:rPr lang="en-US" sz="3900" dirty="0" err="1">
                <a:latin typeface="SVN-Gilroy" pitchFamily="2" charset="77"/>
              </a:rPr>
              <a:t>Sử</a:t>
            </a:r>
            <a:r>
              <a:rPr lang="en-US" sz="3900" dirty="0">
                <a:latin typeface="SVN-Gilroy" pitchFamily="2" charset="77"/>
              </a:rPr>
              <a:t> </a:t>
            </a:r>
            <a:r>
              <a:rPr lang="en-US" sz="3900" dirty="0" err="1">
                <a:latin typeface="SVN-Gilroy" pitchFamily="2" charset="77"/>
              </a:rPr>
              <a:t>dụng</a:t>
            </a:r>
            <a:r>
              <a:rPr lang="en-US" sz="3900" dirty="0">
                <a:latin typeface="SVN-Gilroy" pitchFamily="2" charset="77"/>
              </a:rPr>
              <a:t> </a:t>
            </a:r>
            <a:r>
              <a:rPr lang="en-US" sz="3900" dirty="0" err="1">
                <a:latin typeface="SVN-Gilroy" pitchFamily="2" charset="77"/>
              </a:rPr>
              <a:t>cụm</a:t>
            </a:r>
            <a:r>
              <a:rPr lang="en-US" sz="3900" dirty="0">
                <a:latin typeface="SVN-Gilroy" pitchFamily="2" charset="77"/>
              </a:rPr>
              <a:t> </a:t>
            </a:r>
            <a:r>
              <a:rPr lang="en-US" sz="3900" dirty="0" err="1">
                <a:latin typeface="SVN-Gilroy" pitchFamily="2" charset="77"/>
              </a:rPr>
              <a:t>từ</a:t>
            </a:r>
            <a:r>
              <a:rPr lang="en-US" sz="3900" dirty="0">
                <a:latin typeface="SVN-Gilroy" pitchFamily="2" charset="77"/>
              </a:rPr>
              <a:t> </a:t>
            </a:r>
            <a:r>
              <a:rPr lang="en-US" sz="3900" dirty="0" err="1">
                <a:latin typeface="SVN-Gilroy" pitchFamily="2" charset="77"/>
              </a:rPr>
              <a:t>cảm</a:t>
            </a:r>
            <a:r>
              <a:rPr lang="en-US" sz="3900" dirty="0">
                <a:latin typeface="SVN-Gilroy" pitchFamily="2" charset="77"/>
              </a:rPr>
              <a:t> </a:t>
            </a:r>
            <a:r>
              <a:rPr lang="en-US" sz="3900" dirty="0" err="1">
                <a:latin typeface="SVN-Gilroy" pitchFamily="2" charset="77"/>
              </a:rPr>
              <a:t>thán</a:t>
            </a:r>
            <a:r>
              <a:rPr lang="en-US" sz="3900" dirty="0">
                <a:latin typeface="SVN-Gilroy" pitchFamily="2" charset="77"/>
              </a:rPr>
              <a:t> </a:t>
            </a:r>
            <a:r>
              <a:rPr lang="en-US" sz="3900" dirty="0" err="1">
                <a:latin typeface="SVN-Gilroy" pitchFamily="2" charset="77"/>
              </a:rPr>
              <a:t>diễn</a:t>
            </a:r>
            <a:r>
              <a:rPr lang="en-US" sz="3900" dirty="0">
                <a:latin typeface="SVN-Gilroy" pitchFamily="2" charset="77"/>
              </a:rPr>
              <a:t> </a:t>
            </a:r>
            <a:r>
              <a:rPr lang="en-US" sz="3900" dirty="0" err="1">
                <a:latin typeface="SVN-Gilroy" pitchFamily="2" charset="77"/>
              </a:rPr>
              <a:t>tả</a:t>
            </a:r>
            <a:r>
              <a:rPr lang="en-US" sz="3900" dirty="0">
                <a:latin typeface="SVN-Gilroy" pitchFamily="2" charset="77"/>
              </a:rPr>
              <a:t> </a:t>
            </a:r>
            <a:r>
              <a:rPr lang="en-US" sz="3900" dirty="0" err="1">
                <a:latin typeface="SVN-Gilroy" pitchFamily="2" charset="77"/>
              </a:rPr>
              <a:t>sự</a:t>
            </a:r>
            <a:r>
              <a:rPr lang="en-US" sz="3900" dirty="0">
                <a:latin typeface="SVN-Gilroy" pitchFamily="2" charset="77"/>
              </a:rPr>
              <a:t> </a:t>
            </a:r>
            <a:r>
              <a:rPr lang="en-US" sz="3900" dirty="0" err="1">
                <a:latin typeface="SVN-Gilroy" pitchFamily="2" charset="77"/>
              </a:rPr>
              <a:t>tán</a:t>
            </a:r>
            <a:r>
              <a:rPr lang="en-US" sz="3900" dirty="0">
                <a:latin typeface="SVN-Gilroy" pitchFamily="2" charset="77"/>
              </a:rPr>
              <a:t> </a:t>
            </a:r>
            <a:r>
              <a:rPr lang="en-US" sz="3900" dirty="0" err="1">
                <a:latin typeface="SVN-Gilroy" pitchFamily="2" charset="77"/>
              </a:rPr>
              <a:t>đồng</a:t>
            </a:r>
            <a:r>
              <a:rPr lang="en-US" sz="3900" dirty="0">
                <a:latin typeface="SVN-Gilroy" pitchFamily="2" charset="77"/>
              </a:rPr>
              <a:t> </a:t>
            </a:r>
            <a:r>
              <a:rPr lang="en-US" sz="3900" dirty="0" err="1">
                <a:latin typeface="SVN-Gilroy" pitchFamily="2" charset="77"/>
              </a:rPr>
              <a:t>hoặc</a:t>
            </a:r>
            <a:r>
              <a:rPr lang="en-US" sz="3900" dirty="0">
                <a:latin typeface="SVN-Gilroy" pitchFamily="2" charset="77"/>
              </a:rPr>
              <a:t> </a:t>
            </a:r>
            <a:r>
              <a:rPr lang="en-US" sz="3900" dirty="0" err="1">
                <a:latin typeface="SVN-Gilroy" pitchFamily="2" charset="77"/>
              </a:rPr>
              <a:t>từ</a:t>
            </a:r>
            <a:r>
              <a:rPr lang="en-US" sz="3900" dirty="0">
                <a:latin typeface="SVN-Gilroy" pitchFamily="2" charset="77"/>
              </a:rPr>
              <a:t> </a:t>
            </a:r>
            <a:r>
              <a:rPr lang="en-US" sz="3900" dirty="0" err="1">
                <a:latin typeface="SVN-Gilroy" pitchFamily="2" charset="77"/>
              </a:rPr>
              <a:t>chối</a:t>
            </a:r>
            <a:r>
              <a:rPr lang="en-US" sz="3900" dirty="0">
                <a:latin typeface="SVN-Gilroy" pitchFamily="2" charset="77"/>
              </a:rPr>
              <a:t>.</a:t>
            </a:r>
            <a:endParaRPr lang="en-VN" sz="3900" dirty="0">
              <a:latin typeface="SVN-Gilroy" pitchFamily="2" charset="77"/>
            </a:endParaRPr>
          </a:p>
        </p:txBody>
      </p:sp>
      <p:sp>
        <p:nvSpPr>
          <p:cNvPr id="23" name="Rectangle: Rounded Corners 62">
            <a:extLst>
              <a:ext uri="{FF2B5EF4-FFF2-40B4-BE49-F238E27FC236}">
                <a16:creationId xmlns:a16="http://schemas.microsoft.com/office/drawing/2014/main" id="{4D637064-7ED5-CAF7-798D-2CABDF0FEAFC}"/>
              </a:ext>
            </a:extLst>
          </p:cNvPr>
          <p:cNvSpPr/>
          <p:nvPr/>
        </p:nvSpPr>
        <p:spPr>
          <a:xfrm>
            <a:off x="1173943" y="1532688"/>
            <a:ext cx="12260079" cy="122565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sz="4200" b="1" dirty="0">
                <a:solidFill>
                  <a:srgbClr val="0037F4"/>
                </a:solidFill>
                <a:latin typeface="SVN-Gilroy" pitchFamily="2" charset="77"/>
              </a:rPr>
              <a:t>Why don’t you join </a:t>
            </a:r>
            <a:r>
              <a:rPr lang="en-US" sz="4200" b="1" dirty="0">
                <a:solidFill>
                  <a:schemeClr val="tx1"/>
                </a:solidFill>
                <a:latin typeface="SVN-Gilroy" pitchFamily="2" charset="77"/>
              </a:rPr>
              <a:t>Mary and me for a walk?</a:t>
            </a:r>
          </a:p>
        </p:txBody>
      </p:sp>
      <p:sp>
        <p:nvSpPr>
          <p:cNvPr id="11" name="Google Shape;152;p25">
            <a:extLst>
              <a:ext uri="{FF2B5EF4-FFF2-40B4-BE49-F238E27FC236}">
                <a16:creationId xmlns:a16="http://schemas.microsoft.com/office/drawing/2014/main" id="{6C34529E-3578-4126-6DAA-49826B4E1985}"/>
              </a:ext>
            </a:extLst>
          </p:cNvPr>
          <p:cNvSpPr/>
          <p:nvPr/>
        </p:nvSpPr>
        <p:spPr>
          <a:xfrm>
            <a:off x="1117059" y="3041983"/>
            <a:ext cx="9399821" cy="824261"/>
          </a:xfrm>
          <a:prstGeom prst="roundRect">
            <a:avLst>
              <a:gd name="adj" fmla="val 50000"/>
            </a:avLst>
          </a:prstGeom>
          <a:solidFill>
            <a:srgbClr val="FF7900"/>
          </a:solidFill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latin typeface="SVN-Gilroy" panose="00000500000000000000" pitchFamily="50" charset="0"/>
            </a:endParaRPr>
          </a:p>
        </p:txBody>
      </p:sp>
      <p:sp>
        <p:nvSpPr>
          <p:cNvPr id="25" name="Google Shape;154;p25">
            <a:extLst>
              <a:ext uri="{FF2B5EF4-FFF2-40B4-BE49-F238E27FC236}">
                <a16:creationId xmlns:a16="http://schemas.microsoft.com/office/drawing/2014/main" id="{61687400-5F08-A2E8-AEF5-DF48152A866B}"/>
              </a:ext>
            </a:extLst>
          </p:cNvPr>
          <p:cNvSpPr txBox="1">
            <a:spLocks/>
          </p:cNvSpPr>
          <p:nvPr/>
        </p:nvSpPr>
        <p:spPr>
          <a:xfrm>
            <a:off x="1461939" y="3042748"/>
            <a:ext cx="9054941" cy="6834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4200" dirty="0">
                <a:latin typeface="SVN-Gilroy" panose="00000500000000000000" pitchFamily="50" charset="0"/>
              </a:rPr>
              <a:t>A. </a:t>
            </a:r>
            <a:r>
              <a:rPr lang="en-US" sz="4200" u="sng" dirty="0">
                <a:latin typeface="SVN-Gilroy" panose="00000500000000000000" pitchFamily="50" charset="0"/>
              </a:rPr>
              <a:t>Some fresh air would be lovely</a:t>
            </a:r>
          </a:p>
        </p:txBody>
      </p:sp>
      <p:grpSp>
        <p:nvGrpSpPr>
          <p:cNvPr id="8" name="Group 8"/>
          <p:cNvGrpSpPr/>
          <p:nvPr/>
        </p:nvGrpSpPr>
        <p:grpSpPr>
          <a:xfrm rot="1818284">
            <a:off x="9534406" y="5319614"/>
            <a:ext cx="274712" cy="11053763"/>
            <a:chOff x="0" y="0"/>
            <a:chExt cx="72352" cy="291127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72352" cy="2911279"/>
            </a:xfrm>
            <a:custGeom>
              <a:avLst/>
              <a:gdLst/>
              <a:ahLst/>
              <a:cxnLst/>
              <a:rect l="l" t="t" r="r" b="b"/>
              <a:pathLst>
                <a:path w="72352" h="2911279">
                  <a:moveTo>
                    <a:pt x="0" y="0"/>
                  </a:moveTo>
                  <a:lnTo>
                    <a:pt x="72352" y="0"/>
                  </a:lnTo>
                  <a:lnTo>
                    <a:pt x="72352" y="2911279"/>
                  </a:lnTo>
                  <a:lnTo>
                    <a:pt x="0" y="2911279"/>
                  </a:lnTo>
                  <a:close/>
                </a:path>
              </a:pathLst>
            </a:custGeom>
            <a:gradFill rotWithShape="1">
              <a:gsLst>
                <a:gs pos="0">
                  <a:srgbClr val="0037F4">
                    <a:alpha val="100000"/>
                  </a:srgbClr>
                </a:gs>
                <a:gs pos="100000">
                  <a:srgbClr val="E4DBE4">
                    <a:alpha val="100000"/>
                  </a:srgbClr>
                </a:gs>
              </a:gsLst>
              <a:path path="circle">
                <a:fillToRect l="50000" t="50000" r="50000" b="50000"/>
              </a:path>
            </a:gradFill>
          </p:spPr>
          <p:txBody>
            <a:bodyPr/>
            <a:lstStyle/>
            <a:p>
              <a:endParaRPr lang="en-VN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72352" cy="2968429"/>
            </a:xfrm>
            <a:prstGeom prst="rect">
              <a:avLst/>
            </a:prstGeom>
          </p:spPr>
          <p:txBody>
            <a:bodyPr lIns="50801" tIns="50801" rIns="50801" bIns="50801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405172615"/>
      </p:ext>
    </p:extLst>
  </p:cSld>
  <p:clrMapOvr>
    <a:masterClrMapping/>
  </p:clrMapOvr>
  <p:transition spd="slow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/>
      <p:bldP spid="20" grpId="0"/>
      <p:bldP spid="21" grpId="0" animBg="1"/>
      <p:bldP spid="22" grpId="0"/>
      <p:bldP spid="24" grpId="0" animBg="1"/>
      <p:bldP spid="23" grpId="0" animBg="1"/>
      <p:bldP spid="11" grpId="0" animBg="1"/>
      <p:bldP spid="2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Freeform 68">
            <a:extLst>
              <a:ext uri="{FF2B5EF4-FFF2-40B4-BE49-F238E27FC236}">
                <a16:creationId xmlns:a16="http://schemas.microsoft.com/office/drawing/2014/main" id="{9CD7A16D-DDBC-34A7-5921-602A461490E6}"/>
              </a:ext>
            </a:extLst>
          </p:cNvPr>
          <p:cNvSpPr/>
          <p:nvPr/>
        </p:nvSpPr>
        <p:spPr>
          <a:xfrm>
            <a:off x="-27561" y="2"/>
            <a:ext cx="18288000" cy="10286999"/>
          </a:xfrm>
          <a:custGeom>
            <a:avLst/>
            <a:gdLst/>
            <a:ahLst/>
            <a:cxnLst/>
            <a:rect l="l" t="t" r="r" b="b"/>
            <a:pathLst>
              <a:path w="18288000" h="10359794">
                <a:moveTo>
                  <a:pt x="0" y="0"/>
                </a:moveTo>
                <a:lnTo>
                  <a:pt x="18288000" y="0"/>
                </a:lnTo>
                <a:lnTo>
                  <a:pt x="18288000" y="10359794"/>
                </a:lnTo>
                <a:lnTo>
                  <a:pt x="0" y="103597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VN" dirty="0"/>
          </a:p>
        </p:txBody>
      </p:sp>
      <p:sp>
        <p:nvSpPr>
          <p:cNvPr id="31" name="Freeform 2">
            <a:extLst>
              <a:ext uri="{FF2B5EF4-FFF2-40B4-BE49-F238E27FC236}">
                <a16:creationId xmlns:a16="http://schemas.microsoft.com/office/drawing/2014/main" id="{8B9A3D5A-D812-E641-A6B3-DDA86FC07586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5000"/>
            </a:blip>
            <a:stretch>
              <a:fillRect t="-12266" b="-21066"/>
            </a:stretch>
          </a:blipFill>
        </p:spPr>
        <p:txBody>
          <a:bodyPr/>
          <a:lstStyle/>
          <a:p>
            <a:endParaRPr lang="en-VN" dirty="0"/>
          </a:p>
        </p:txBody>
      </p:sp>
      <p:grpSp>
        <p:nvGrpSpPr>
          <p:cNvPr id="2" name="Group 2"/>
          <p:cNvGrpSpPr/>
          <p:nvPr/>
        </p:nvGrpSpPr>
        <p:grpSpPr>
          <a:xfrm>
            <a:off x="5282006" y="4754441"/>
            <a:ext cx="1980438" cy="1579376"/>
            <a:chOff x="0" y="0"/>
            <a:chExt cx="812800" cy="6985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gradFill rotWithShape="1">
              <a:gsLst>
                <a:gs pos="0">
                  <a:srgbClr val="0037F4">
                    <a:alpha val="100000"/>
                  </a:srgbClr>
                </a:gs>
                <a:gs pos="50000">
                  <a:srgbClr val="EEE9EE">
                    <a:alpha val="100000"/>
                  </a:srgbClr>
                </a:gs>
                <a:gs pos="100000">
                  <a:srgbClr val="ED751A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VN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114300" y="-57150"/>
              <a:ext cx="584200" cy="755650"/>
            </a:xfrm>
            <a:prstGeom prst="rect">
              <a:avLst/>
            </a:prstGeom>
          </p:spPr>
          <p:txBody>
            <a:bodyPr lIns="50801" tIns="50801" rIns="50801" bIns="50801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6158798" y="4627622"/>
            <a:ext cx="6884669" cy="1763276"/>
            <a:chOff x="0" y="0"/>
            <a:chExt cx="2009263" cy="6985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009263" cy="698500"/>
            </a:xfrm>
            <a:custGeom>
              <a:avLst/>
              <a:gdLst/>
              <a:ahLst/>
              <a:cxnLst/>
              <a:rect l="l" t="t" r="r" b="b"/>
              <a:pathLst>
                <a:path w="2009263" h="698500">
                  <a:moveTo>
                    <a:pt x="2009263" y="349250"/>
                  </a:moveTo>
                  <a:lnTo>
                    <a:pt x="1806063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1806063" y="0"/>
                  </a:lnTo>
                  <a:lnTo>
                    <a:pt x="2009263" y="349250"/>
                  </a:lnTo>
                  <a:close/>
                </a:path>
              </a:pathLst>
            </a:custGeom>
            <a:solidFill>
              <a:srgbClr val="0037F4"/>
            </a:solidFill>
          </p:spPr>
          <p:txBody>
            <a:bodyPr/>
            <a:lstStyle/>
            <a:p>
              <a:endParaRPr lang="en-VN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14300" y="-57150"/>
              <a:ext cx="1780663" cy="755650"/>
            </a:xfrm>
            <a:prstGeom prst="rect">
              <a:avLst/>
            </a:prstGeom>
          </p:spPr>
          <p:txBody>
            <a:bodyPr lIns="50801" tIns="50801" rIns="50801" bIns="50801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2550734" y="2839316"/>
            <a:ext cx="13131411" cy="7489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85"/>
              </a:lnSpc>
            </a:pPr>
            <a:r>
              <a:rPr lang="en-US" sz="9000" b="1" dirty="0">
                <a:solidFill>
                  <a:srgbClr val="FF7900"/>
                </a:solidFill>
                <a:latin typeface="SVN-Gilroy Heavy" pitchFamily="2" charset="77"/>
                <a:ea typeface="Poppins Bold"/>
                <a:cs typeface="Poppins Bold"/>
                <a:sym typeface="Poppins Bold"/>
              </a:rPr>
              <a:t>NỘI DUNG BÀI HỌC</a:t>
            </a:r>
          </a:p>
        </p:txBody>
      </p:sp>
      <p:sp>
        <p:nvSpPr>
          <p:cNvPr id="27" name="Freeform 27"/>
          <p:cNvSpPr/>
          <p:nvPr/>
        </p:nvSpPr>
        <p:spPr>
          <a:xfrm>
            <a:off x="5486179" y="4893297"/>
            <a:ext cx="1652987" cy="1328781"/>
          </a:xfrm>
          <a:custGeom>
            <a:avLst/>
            <a:gdLst/>
            <a:ahLst/>
            <a:cxnLst/>
            <a:rect l="l" t="t" r="r" b="b"/>
            <a:pathLst>
              <a:path w="2115625" h="1832661">
                <a:moveTo>
                  <a:pt x="0" y="0"/>
                </a:moveTo>
                <a:lnTo>
                  <a:pt x="2115625" y="0"/>
                </a:lnTo>
                <a:lnTo>
                  <a:pt x="2115625" y="1832660"/>
                </a:lnTo>
                <a:lnTo>
                  <a:pt x="0" y="183266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VN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9B24E39-2804-C24C-0418-7F1DEDA796C1}"/>
              </a:ext>
            </a:extLst>
          </p:cNvPr>
          <p:cNvSpPr txBox="1"/>
          <p:nvPr/>
        </p:nvSpPr>
        <p:spPr>
          <a:xfrm>
            <a:off x="7543253" y="4816762"/>
            <a:ext cx="5431277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8100" b="1" dirty="0">
                <a:solidFill>
                  <a:schemeClr val="bg1"/>
                </a:solidFill>
                <a:latin typeface="SVN-Gilroy XBold" pitchFamily="2" charset="77"/>
              </a:rPr>
              <a:t>Lý thuyết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708135D-495F-6492-007D-6CB0C6B51F70}"/>
              </a:ext>
            </a:extLst>
          </p:cNvPr>
          <p:cNvSpPr txBox="1"/>
          <p:nvPr/>
        </p:nvSpPr>
        <p:spPr>
          <a:xfrm>
            <a:off x="5881042" y="4792623"/>
            <a:ext cx="91183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9000" b="1" dirty="0">
                <a:solidFill>
                  <a:srgbClr val="FF7900"/>
                </a:solidFill>
                <a:latin typeface="SVN-Gilroy Heavy" pitchFamily="2" charset="77"/>
                <a:cs typeface="Consolas" panose="020B0609020204030204" pitchFamily="49" charset="0"/>
              </a:rPr>
              <a:t>2</a:t>
            </a:r>
          </a:p>
        </p:txBody>
      </p:sp>
      <p:pic>
        <p:nvPicPr>
          <p:cNvPr id="70" name="Picture 69" descr="A blue and orange text on a black background&#10;&#10;Description automatically generated">
            <a:extLst>
              <a:ext uri="{FF2B5EF4-FFF2-40B4-BE49-F238E27FC236}">
                <a16:creationId xmlns:a16="http://schemas.microsoft.com/office/drawing/2014/main" id="{FB993FCE-1FB5-CF9A-C972-76408301E10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14089" y="-342900"/>
            <a:ext cx="2546351" cy="1791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887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56" grpId="0"/>
      <p:bldP spid="6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2">
            <a:extLst>
              <a:ext uri="{FF2B5EF4-FFF2-40B4-BE49-F238E27FC236}">
                <a16:creationId xmlns:a16="http://schemas.microsoft.com/office/drawing/2014/main" id="{17242FC4-65BF-018F-E701-76B761604591}"/>
              </a:ext>
            </a:extLst>
          </p:cNvPr>
          <p:cNvSpPr/>
          <p:nvPr/>
        </p:nvSpPr>
        <p:spPr>
          <a:xfrm>
            <a:off x="-27561" y="1"/>
            <a:ext cx="18288000" cy="10359794"/>
          </a:xfrm>
          <a:custGeom>
            <a:avLst/>
            <a:gdLst/>
            <a:ahLst/>
            <a:cxnLst/>
            <a:rect l="l" t="t" r="r" b="b"/>
            <a:pathLst>
              <a:path w="18288000" h="10359794">
                <a:moveTo>
                  <a:pt x="0" y="0"/>
                </a:moveTo>
                <a:lnTo>
                  <a:pt x="18288000" y="0"/>
                </a:lnTo>
                <a:lnTo>
                  <a:pt x="18288000" y="10359794"/>
                </a:lnTo>
                <a:lnTo>
                  <a:pt x="0" y="103597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VN" dirty="0"/>
          </a:p>
        </p:txBody>
      </p:sp>
      <p:pic>
        <p:nvPicPr>
          <p:cNvPr id="27" name="Picture 26" descr="A blue and orange text on a black background&#10;&#10;Description automatically generated">
            <a:extLst>
              <a:ext uri="{FF2B5EF4-FFF2-40B4-BE49-F238E27FC236}">
                <a16:creationId xmlns:a16="http://schemas.microsoft.com/office/drawing/2014/main" id="{8846DA71-E17C-C8A4-4BFF-0AD8DEA3BEA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14089" y="-342900"/>
            <a:ext cx="2546351" cy="1791522"/>
          </a:xfrm>
          <a:prstGeom prst="rect">
            <a:avLst/>
          </a:prstGeom>
        </p:spPr>
      </p:pic>
      <p:sp>
        <p:nvSpPr>
          <p:cNvPr id="2" name="TextBox 10">
            <a:extLst>
              <a:ext uri="{FF2B5EF4-FFF2-40B4-BE49-F238E27FC236}">
                <a16:creationId xmlns:a16="http://schemas.microsoft.com/office/drawing/2014/main" id="{57A2AD51-0ECE-B60B-8C5A-A52FDE5522E5}"/>
              </a:ext>
            </a:extLst>
          </p:cNvPr>
          <p:cNvSpPr txBox="1"/>
          <p:nvPr/>
        </p:nvSpPr>
        <p:spPr>
          <a:xfrm>
            <a:off x="2027164" y="1448591"/>
            <a:ext cx="14233673" cy="1073051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6000" b="1" dirty="0">
                <a:solidFill>
                  <a:srgbClr val="FE7809"/>
                </a:solidFill>
                <a:highlight>
                  <a:srgbClr val="FFFFFF"/>
                </a:highlight>
                <a:latin typeface="SVN-Gilroy XBold" pitchFamily="2" charset="77"/>
              </a:rPr>
              <a:t>CÁCH NHẬN DIỆN ĐÁP ÁN ĐÚNG</a:t>
            </a:r>
            <a:endParaRPr lang="en-US" sz="6000" b="1" dirty="0">
              <a:solidFill>
                <a:srgbClr val="FE7809"/>
              </a:solidFill>
              <a:latin typeface="SVN-Gilroy XBold" pitchFamily="2" charset="77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BDC6585-E1F2-4F62-0917-4D9369135E3D}"/>
              </a:ext>
            </a:extLst>
          </p:cNvPr>
          <p:cNvCxnSpPr>
            <a:cxnSpLocks/>
          </p:cNvCxnSpPr>
          <p:nvPr/>
        </p:nvCxnSpPr>
        <p:spPr>
          <a:xfrm>
            <a:off x="8907093" y="2822945"/>
            <a:ext cx="0" cy="909083"/>
          </a:xfrm>
          <a:prstGeom prst="line">
            <a:avLst/>
          </a:prstGeom>
          <a:ln>
            <a:solidFill>
              <a:srgbClr val="0037F4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10107B6-FA6F-3163-6F31-DA4CCE78C018}"/>
              </a:ext>
            </a:extLst>
          </p:cNvPr>
          <p:cNvCxnSpPr>
            <a:cxnSpLocks/>
          </p:cNvCxnSpPr>
          <p:nvPr/>
        </p:nvCxnSpPr>
        <p:spPr>
          <a:xfrm>
            <a:off x="2377651" y="3732027"/>
            <a:ext cx="14190533" cy="0"/>
          </a:xfrm>
          <a:prstGeom prst="line">
            <a:avLst/>
          </a:prstGeom>
          <a:ln>
            <a:solidFill>
              <a:srgbClr val="0037F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BB06968-A05C-2B9E-E44D-34F69C85B8E1}"/>
              </a:ext>
            </a:extLst>
          </p:cNvPr>
          <p:cNvSpPr txBox="1"/>
          <p:nvPr/>
        </p:nvSpPr>
        <p:spPr>
          <a:xfrm>
            <a:off x="999281" y="5660932"/>
            <a:ext cx="275674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200" dirty="0">
                <a:solidFill>
                  <a:srgbClr val="0037F4"/>
                </a:solidFill>
                <a:latin typeface="SVN-Gilroy" pitchFamily="2" charset="77"/>
              </a:rPr>
              <a:t>Because</a:t>
            </a:r>
            <a:endParaRPr lang="en-VN" sz="4200" dirty="0">
              <a:solidFill>
                <a:srgbClr val="0037F4"/>
              </a:solidFill>
              <a:latin typeface="SVN-Gilroy" pitchFamily="2" charset="7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02F6C23-DD18-CD60-DDAF-B9C3811DDAAA}"/>
              </a:ext>
            </a:extLst>
          </p:cNvPr>
          <p:cNvSpPr txBox="1"/>
          <p:nvPr/>
        </p:nvSpPr>
        <p:spPr>
          <a:xfrm>
            <a:off x="4795607" y="5747513"/>
            <a:ext cx="221157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200" dirty="0">
                <a:solidFill>
                  <a:srgbClr val="0037F4"/>
                </a:solidFill>
                <a:latin typeface="SVN-Gilroy" pitchFamily="2" charset="77"/>
              </a:rPr>
              <a:t>To V</a:t>
            </a:r>
            <a:endParaRPr lang="en-VN" sz="4200" dirty="0">
              <a:solidFill>
                <a:srgbClr val="0037F4"/>
              </a:solidFill>
              <a:latin typeface="SVN-Gilroy" pitchFamily="2" charset="7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8B9A660-0260-91AD-0439-E81DFC8C76D1}"/>
              </a:ext>
            </a:extLst>
          </p:cNvPr>
          <p:cNvSpPr txBox="1"/>
          <p:nvPr/>
        </p:nvSpPr>
        <p:spPr>
          <a:xfrm>
            <a:off x="7256060" y="5460779"/>
            <a:ext cx="376944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VN" sz="4200" dirty="0">
                <a:solidFill>
                  <a:srgbClr val="0037F4"/>
                </a:solidFill>
                <a:latin typeface="SVN-Gilroy" pitchFamily="2" charset="77"/>
              </a:rPr>
              <a:t>Đang xem xét/ cân nhắc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A690F08-FB85-E2A1-A661-F3796FC260EC}"/>
              </a:ext>
            </a:extLst>
          </p:cNvPr>
          <p:cNvSpPr txBox="1"/>
          <p:nvPr/>
        </p:nvSpPr>
        <p:spPr>
          <a:xfrm>
            <a:off x="15208580" y="5783944"/>
            <a:ext cx="288275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VN" sz="4200" dirty="0">
                <a:solidFill>
                  <a:srgbClr val="0037F4"/>
                </a:solidFill>
                <a:latin typeface="SVN-Gilroy" pitchFamily="2" charset="77"/>
              </a:rPr>
              <a:t>Đuôi “not”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58CF140-0E1E-E848-9DF3-6179AD09DA6D}"/>
              </a:ext>
            </a:extLst>
          </p:cNvPr>
          <p:cNvCxnSpPr/>
          <p:nvPr/>
        </p:nvCxnSpPr>
        <p:spPr>
          <a:xfrm>
            <a:off x="2377650" y="3732027"/>
            <a:ext cx="0" cy="956931"/>
          </a:xfrm>
          <a:prstGeom prst="straightConnector1">
            <a:avLst/>
          </a:prstGeom>
          <a:ln>
            <a:solidFill>
              <a:srgbClr val="0037F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651F10A-615E-20CC-D5BE-3E1E85065F60}"/>
              </a:ext>
            </a:extLst>
          </p:cNvPr>
          <p:cNvCxnSpPr/>
          <p:nvPr/>
        </p:nvCxnSpPr>
        <p:spPr>
          <a:xfrm>
            <a:off x="5442947" y="3732027"/>
            <a:ext cx="0" cy="956931"/>
          </a:xfrm>
          <a:prstGeom prst="straightConnector1">
            <a:avLst/>
          </a:prstGeom>
          <a:ln>
            <a:solidFill>
              <a:srgbClr val="0037F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EEC78C4-EFC6-250F-FE01-42D584D1B76E}"/>
              </a:ext>
            </a:extLst>
          </p:cNvPr>
          <p:cNvCxnSpPr/>
          <p:nvPr/>
        </p:nvCxnSpPr>
        <p:spPr>
          <a:xfrm>
            <a:off x="8907093" y="3752564"/>
            <a:ext cx="0" cy="956931"/>
          </a:xfrm>
          <a:prstGeom prst="straightConnector1">
            <a:avLst/>
          </a:prstGeom>
          <a:ln>
            <a:solidFill>
              <a:srgbClr val="0037F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5DD51FD-723E-7FF2-E7CF-BF37D8DCBCB7}"/>
              </a:ext>
            </a:extLst>
          </p:cNvPr>
          <p:cNvCxnSpPr/>
          <p:nvPr/>
        </p:nvCxnSpPr>
        <p:spPr>
          <a:xfrm>
            <a:off x="13195385" y="3732027"/>
            <a:ext cx="0" cy="956931"/>
          </a:xfrm>
          <a:prstGeom prst="straightConnector1">
            <a:avLst/>
          </a:prstGeom>
          <a:ln>
            <a:solidFill>
              <a:srgbClr val="0037F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3028EA8-AB2B-21F0-74DA-B4EB3CE1DBDE}"/>
              </a:ext>
            </a:extLst>
          </p:cNvPr>
          <p:cNvCxnSpPr/>
          <p:nvPr/>
        </p:nvCxnSpPr>
        <p:spPr>
          <a:xfrm>
            <a:off x="16568183" y="3732027"/>
            <a:ext cx="0" cy="956931"/>
          </a:xfrm>
          <a:prstGeom prst="straightConnector1">
            <a:avLst/>
          </a:prstGeom>
          <a:ln>
            <a:solidFill>
              <a:srgbClr val="0037F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BE1D5B5F-9CC9-F77D-A103-0F303BE8AAFC}"/>
              </a:ext>
            </a:extLst>
          </p:cNvPr>
          <p:cNvSpPr/>
          <p:nvPr/>
        </p:nvSpPr>
        <p:spPr>
          <a:xfrm>
            <a:off x="1091923" y="5316155"/>
            <a:ext cx="2571461" cy="1695669"/>
          </a:xfrm>
          <a:prstGeom prst="roundRect">
            <a:avLst/>
          </a:prstGeom>
          <a:noFill/>
          <a:ln>
            <a:solidFill>
              <a:srgbClr val="0037F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sz="2700"/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FB60E4C0-96A2-42FE-7B6B-21A3D23A543C}"/>
              </a:ext>
            </a:extLst>
          </p:cNvPr>
          <p:cNvSpPr/>
          <p:nvPr/>
        </p:nvSpPr>
        <p:spPr>
          <a:xfrm>
            <a:off x="4550032" y="5350240"/>
            <a:ext cx="1785833" cy="1695671"/>
          </a:xfrm>
          <a:prstGeom prst="roundRect">
            <a:avLst/>
          </a:prstGeom>
          <a:noFill/>
          <a:ln>
            <a:solidFill>
              <a:srgbClr val="0037F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sz="2700"/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1F700A19-BF7D-8C5E-3B66-21AB3F90B7C8}"/>
              </a:ext>
            </a:extLst>
          </p:cNvPr>
          <p:cNvSpPr/>
          <p:nvPr/>
        </p:nvSpPr>
        <p:spPr>
          <a:xfrm>
            <a:off x="7256060" y="5350240"/>
            <a:ext cx="3711200" cy="1695671"/>
          </a:xfrm>
          <a:prstGeom prst="roundRect">
            <a:avLst/>
          </a:prstGeom>
          <a:noFill/>
          <a:ln>
            <a:solidFill>
              <a:srgbClr val="0037F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sz="2700"/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2C8D2EBC-1420-E3C4-83FE-D486B0C321A6}"/>
              </a:ext>
            </a:extLst>
          </p:cNvPr>
          <p:cNvSpPr/>
          <p:nvPr/>
        </p:nvSpPr>
        <p:spPr>
          <a:xfrm>
            <a:off x="11781686" y="5350240"/>
            <a:ext cx="2827400" cy="1695671"/>
          </a:xfrm>
          <a:prstGeom prst="roundRect">
            <a:avLst/>
          </a:prstGeom>
          <a:noFill/>
          <a:ln>
            <a:solidFill>
              <a:srgbClr val="0037F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sz="2700"/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C9A82A1C-BB2E-3AB6-3AA7-CFE56EEC821C}"/>
              </a:ext>
            </a:extLst>
          </p:cNvPr>
          <p:cNvSpPr/>
          <p:nvPr/>
        </p:nvSpPr>
        <p:spPr>
          <a:xfrm>
            <a:off x="15188295" y="5295688"/>
            <a:ext cx="2738199" cy="1695671"/>
          </a:xfrm>
          <a:prstGeom prst="roundRect">
            <a:avLst/>
          </a:prstGeom>
          <a:noFill/>
          <a:ln>
            <a:solidFill>
              <a:srgbClr val="0037F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sz="27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E2428F-005A-7285-FDEF-75166BC34286}"/>
              </a:ext>
            </a:extLst>
          </p:cNvPr>
          <p:cNvSpPr txBox="1"/>
          <p:nvPr/>
        </p:nvSpPr>
        <p:spPr>
          <a:xfrm>
            <a:off x="11993705" y="5460780"/>
            <a:ext cx="275951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4200" dirty="0">
                <a:solidFill>
                  <a:srgbClr val="0037F4"/>
                </a:solidFill>
                <a:latin typeface="SVN-Gilroy" pitchFamily="2" charset="77"/>
              </a:rPr>
              <a:t>Tán đồng</a:t>
            </a:r>
          </a:p>
          <a:p>
            <a:r>
              <a:rPr lang="en-VN" sz="4200" dirty="0">
                <a:solidFill>
                  <a:srgbClr val="0037F4"/>
                </a:solidFill>
                <a:latin typeface="SVN-Gilroy" pitchFamily="2" charset="77"/>
              </a:rPr>
              <a:t>/từ chối</a:t>
            </a:r>
          </a:p>
        </p:txBody>
      </p:sp>
    </p:spTree>
    <p:extLst>
      <p:ext uri="{BB962C8B-B14F-4D97-AF65-F5344CB8AC3E}">
        <p14:creationId xmlns:p14="http://schemas.microsoft.com/office/powerpoint/2010/main" val="3508259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1" grpId="0"/>
      <p:bldP spid="13" grpId="0"/>
      <p:bldP spid="26" grpId="0" animBg="1"/>
      <p:bldP spid="29" grpId="0" animBg="1"/>
      <p:bldP spid="30" grpId="0" animBg="1"/>
      <p:bldP spid="31" grpId="0" animBg="1"/>
      <p:bldP spid="32" grpId="0" animBg="1"/>
      <p:bldP spid="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Freeform 68">
            <a:extLst>
              <a:ext uri="{FF2B5EF4-FFF2-40B4-BE49-F238E27FC236}">
                <a16:creationId xmlns:a16="http://schemas.microsoft.com/office/drawing/2014/main" id="{9CD7A16D-DDBC-34A7-5921-602A461490E6}"/>
              </a:ext>
            </a:extLst>
          </p:cNvPr>
          <p:cNvSpPr/>
          <p:nvPr/>
        </p:nvSpPr>
        <p:spPr>
          <a:xfrm>
            <a:off x="-27561" y="2"/>
            <a:ext cx="18288000" cy="10286999"/>
          </a:xfrm>
          <a:custGeom>
            <a:avLst/>
            <a:gdLst/>
            <a:ahLst/>
            <a:cxnLst/>
            <a:rect l="l" t="t" r="r" b="b"/>
            <a:pathLst>
              <a:path w="18288000" h="10359794">
                <a:moveTo>
                  <a:pt x="0" y="0"/>
                </a:moveTo>
                <a:lnTo>
                  <a:pt x="18288000" y="0"/>
                </a:lnTo>
                <a:lnTo>
                  <a:pt x="18288000" y="10359794"/>
                </a:lnTo>
                <a:lnTo>
                  <a:pt x="0" y="103597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VN" dirty="0"/>
          </a:p>
        </p:txBody>
      </p:sp>
      <p:sp>
        <p:nvSpPr>
          <p:cNvPr id="31" name="Freeform 2">
            <a:extLst>
              <a:ext uri="{FF2B5EF4-FFF2-40B4-BE49-F238E27FC236}">
                <a16:creationId xmlns:a16="http://schemas.microsoft.com/office/drawing/2014/main" id="{8B9A3D5A-D812-E641-A6B3-DDA86FC07586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5000"/>
            </a:blip>
            <a:stretch>
              <a:fillRect t="-12266" b="-21066"/>
            </a:stretch>
          </a:blipFill>
        </p:spPr>
        <p:txBody>
          <a:bodyPr/>
          <a:lstStyle/>
          <a:p>
            <a:endParaRPr lang="en-VN" dirty="0"/>
          </a:p>
        </p:txBody>
      </p:sp>
      <p:grpSp>
        <p:nvGrpSpPr>
          <p:cNvPr id="2" name="Group 2"/>
          <p:cNvGrpSpPr/>
          <p:nvPr/>
        </p:nvGrpSpPr>
        <p:grpSpPr>
          <a:xfrm>
            <a:off x="5350586" y="4963456"/>
            <a:ext cx="1980438" cy="1579376"/>
            <a:chOff x="0" y="0"/>
            <a:chExt cx="812800" cy="6985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gradFill rotWithShape="1">
              <a:gsLst>
                <a:gs pos="0">
                  <a:srgbClr val="0037F4">
                    <a:alpha val="100000"/>
                  </a:srgbClr>
                </a:gs>
                <a:gs pos="50000">
                  <a:srgbClr val="EEE9EE">
                    <a:alpha val="100000"/>
                  </a:srgbClr>
                </a:gs>
                <a:gs pos="100000">
                  <a:srgbClr val="ED751A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VN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114300" y="-57150"/>
              <a:ext cx="584200" cy="755650"/>
            </a:xfrm>
            <a:prstGeom prst="rect">
              <a:avLst/>
            </a:prstGeom>
          </p:spPr>
          <p:txBody>
            <a:bodyPr lIns="50801" tIns="50801" rIns="50801" bIns="50801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6227378" y="4836637"/>
            <a:ext cx="6884669" cy="1763276"/>
            <a:chOff x="0" y="0"/>
            <a:chExt cx="2009263" cy="6985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009263" cy="698500"/>
            </a:xfrm>
            <a:custGeom>
              <a:avLst/>
              <a:gdLst/>
              <a:ahLst/>
              <a:cxnLst/>
              <a:rect l="l" t="t" r="r" b="b"/>
              <a:pathLst>
                <a:path w="2009263" h="698500">
                  <a:moveTo>
                    <a:pt x="2009263" y="349250"/>
                  </a:moveTo>
                  <a:lnTo>
                    <a:pt x="1806063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1806063" y="0"/>
                  </a:lnTo>
                  <a:lnTo>
                    <a:pt x="2009263" y="349250"/>
                  </a:lnTo>
                  <a:close/>
                </a:path>
              </a:pathLst>
            </a:custGeom>
            <a:solidFill>
              <a:srgbClr val="0037F4"/>
            </a:solidFill>
          </p:spPr>
          <p:txBody>
            <a:bodyPr/>
            <a:lstStyle/>
            <a:p>
              <a:endParaRPr lang="en-VN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14300" y="-57150"/>
              <a:ext cx="1780663" cy="755650"/>
            </a:xfrm>
            <a:prstGeom prst="rect">
              <a:avLst/>
            </a:prstGeom>
          </p:spPr>
          <p:txBody>
            <a:bodyPr lIns="50801" tIns="50801" rIns="50801" bIns="50801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2582678" y="3124740"/>
            <a:ext cx="13131411" cy="7489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85"/>
              </a:lnSpc>
            </a:pPr>
            <a:r>
              <a:rPr lang="en-US" sz="9000" b="1" dirty="0">
                <a:solidFill>
                  <a:srgbClr val="FF7900"/>
                </a:solidFill>
                <a:latin typeface="SVN-Gilroy Heavy" pitchFamily="2" charset="77"/>
                <a:ea typeface="Poppins Bold"/>
                <a:cs typeface="Poppins Bold"/>
                <a:sym typeface="Poppins Bold"/>
              </a:rPr>
              <a:t>NỘI DUNG BÀI HỌC</a:t>
            </a:r>
          </a:p>
        </p:txBody>
      </p:sp>
      <p:sp>
        <p:nvSpPr>
          <p:cNvPr id="27" name="Freeform 27"/>
          <p:cNvSpPr/>
          <p:nvPr/>
        </p:nvSpPr>
        <p:spPr>
          <a:xfrm>
            <a:off x="5554759" y="5102312"/>
            <a:ext cx="1652987" cy="1328781"/>
          </a:xfrm>
          <a:custGeom>
            <a:avLst/>
            <a:gdLst/>
            <a:ahLst/>
            <a:cxnLst/>
            <a:rect l="l" t="t" r="r" b="b"/>
            <a:pathLst>
              <a:path w="2115625" h="1832661">
                <a:moveTo>
                  <a:pt x="0" y="0"/>
                </a:moveTo>
                <a:lnTo>
                  <a:pt x="2115625" y="0"/>
                </a:lnTo>
                <a:lnTo>
                  <a:pt x="2115625" y="1832660"/>
                </a:lnTo>
                <a:lnTo>
                  <a:pt x="0" y="183266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VN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9B24E39-2804-C24C-0418-7F1DEDA796C1}"/>
              </a:ext>
            </a:extLst>
          </p:cNvPr>
          <p:cNvSpPr txBox="1"/>
          <p:nvPr/>
        </p:nvSpPr>
        <p:spPr>
          <a:xfrm>
            <a:off x="7235306" y="5036192"/>
            <a:ext cx="5431277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8100" b="1" dirty="0">
                <a:solidFill>
                  <a:schemeClr val="bg1"/>
                </a:solidFill>
                <a:latin typeface="SVN-Gilroy XBold" pitchFamily="2" charset="77"/>
              </a:rPr>
              <a:t>Thực hành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708135D-495F-6492-007D-6CB0C6B51F70}"/>
              </a:ext>
            </a:extLst>
          </p:cNvPr>
          <p:cNvSpPr txBox="1"/>
          <p:nvPr/>
        </p:nvSpPr>
        <p:spPr>
          <a:xfrm>
            <a:off x="5949622" y="5001638"/>
            <a:ext cx="91183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0" b="1">
                <a:solidFill>
                  <a:srgbClr val="FF7900"/>
                </a:solidFill>
                <a:latin typeface="SVN-Gilroy Heavy" pitchFamily="2" charset="77"/>
                <a:cs typeface="Consolas" panose="020B0609020204030204" pitchFamily="49" charset="0"/>
              </a:rPr>
              <a:t>3</a:t>
            </a:r>
            <a:endParaRPr lang="en-VN" sz="9000" b="1" dirty="0">
              <a:solidFill>
                <a:srgbClr val="FF7900"/>
              </a:solidFill>
              <a:latin typeface="SVN-Gilroy Heavy" pitchFamily="2" charset="77"/>
              <a:cs typeface="Consolas" panose="020B0609020204030204" pitchFamily="49" charset="0"/>
            </a:endParaRPr>
          </a:p>
        </p:txBody>
      </p:sp>
      <p:pic>
        <p:nvPicPr>
          <p:cNvPr id="70" name="Picture 69" descr="A blue and orange text on a black background&#10;&#10;Description automatically generated">
            <a:extLst>
              <a:ext uri="{FF2B5EF4-FFF2-40B4-BE49-F238E27FC236}">
                <a16:creationId xmlns:a16="http://schemas.microsoft.com/office/drawing/2014/main" id="{FB993FCE-1FB5-CF9A-C972-76408301E10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14089" y="-342900"/>
            <a:ext cx="2546351" cy="1791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050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56" grpId="0"/>
      <p:bldP spid="6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700239" y="-652155"/>
            <a:ext cx="3744615" cy="3744615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FFFFFF">
                  <a:alpha val="19608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VN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1" tIns="50801" rIns="50801" bIns="50801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790289" y="7487109"/>
            <a:ext cx="2350854" cy="2350854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FEFEFE">
                  <a:alpha val="19608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VN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1" tIns="50801" rIns="50801" bIns="50801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pic>
        <p:nvPicPr>
          <p:cNvPr id="10" name="Picture 9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2F946A33-AB23-9717-2A2A-15F5B95BC58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96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7000"/>
                    </a14:imgEffect>
                    <a14:imgEffect>
                      <a14:colorTemperature colorTemp="4224"/>
                    </a14:imgEffect>
                    <a14:imgEffect>
                      <a14:saturation sat="121000"/>
                    </a14:imgEffect>
                    <a14:imgEffect>
                      <a14:brightnessContrast bright="-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364508"/>
          </a:xfrm>
          <a:prstGeom prst="rect">
            <a:avLst/>
          </a:prstGeom>
        </p:spPr>
      </p:pic>
      <p:pic>
        <p:nvPicPr>
          <p:cNvPr id="8" name="Picture 7" descr="A blue and orange text on a black background&#10;&#10;Description automatically generated">
            <a:extLst>
              <a:ext uri="{FF2B5EF4-FFF2-40B4-BE49-F238E27FC236}">
                <a16:creationId xmlns:a16="http://schemas.microsoft.com/office/drawing/2014/main" id="{A47A4248-69E1-A4B6-98B9-B6FD922D0F4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97200" y="-190500"/>
            <a:ext cx="2714430" cy="1909778"/>
          </a:xfrm>
          <a:prstGeom prst="rect">
            <a:avLst/>
          </a:prstGeom>
        </p:spPr>
      </p:pic>
      <p:sp>
        <p:nvSpPr>
          <p:cNvPr id="9" name="TextBox 10">
            <a:extLst>
              <a:ext uri="{FF2B5EF4-FFF2-40B4-BE49-F238E27FC236}">
                <a16:creationId xmlns:a16="http://schemas.microsoft.com/office/drawing/2014/main" id="{5219C4E9-7873-9048-96D7-A88124C1852C}"/>
              </a:ext>
            </a:extLst>
          </p:cNvPr>
          <p:cNvSpPr txBox="1"/>
          <p:nvPr/>
        </p:nvSpPr>
        <p:spPr>
          <a:xfrm>
            <a:off x="2901440" y="1732286"/>
            <a:ext cx="12479970" cy="11396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99"/>
              </a:lnSpc>
            </a:pPr>
            <a:r>
              <a:rPr lang="en-US" sz="7200" b="1" dirty="0">
                <a:solidFill>
                  <a:srgbClr val="FFFFFF"/>
                </a:solidFill>
                <a:latin typeface="SVN-Gilroy Heavy" pitchFamily="2" charset="77"/>
              </a:rPr>
              <a:t>BEGINNER’S TOEIC</a:t>
            </a: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9CB34291-3D0C-02D7-759B-29451CCED080}"/>
              </a:ext>
            </a:extLst>
          </p:cNvPr>
          <p:cNvSpPr txBox="1"/>
          <p:nvPr/>
        </p:nvSpPr>
        <p:spPr>
          <a:xfrm>
            <a:off x="3515641" y="3726072"/>
            <a:ext cx="11865770" cy="1243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99"/>
              </a:lnSpc>
            </a:pPr>
            <a:r>
              <a:rPr lang="en-US" sz="9999" b="1">
                <a:solidFill>
                  <a:schemeClr val="bg1"/>
                </a:solidFill>
                <a:latin typeface="SVN-Gilroy XBold" pitchFamily="2" charset="77"/>
              </a:rPr>
              <a:t>LESSON </a:t>
            </a:r>
            <a:r>
              <a:rPr lang="en-US" sz="9999" b="1" dirty="0">
                <a:solidFill>
                  <a:schemeClr val="bg1"/>
                </a:solidFill>
                <a:latin typeface="SVN-Gilroy XBold" pitchFamily="2" charset="77"/>
              </a:rPr>
              <a:t>3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CE3D7C76-67F9-F75C-C2E5-B591A46125AC}"/>
              </a:ext>
            </a:extLst>
          </p:cNvPr>
          <p:cNvSpPr txBox="1"/>
          <p:nvPr/>
        </p:nvSpPr>
        <p:spPr>
          <a:xfrm>
            <a:off x="5268784" y="1411502"/>
            <a:ext cx="7507499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441"/>
              </a:lnSpc>
              <a:spcBef>
                <a:spcPct val="0"/>
              </a:spcBef>
            </a:pPr>
            <a:r>
              <a:rPr lang="en-US" sz="2100" spc="704" dirty="0">
                <a:solidFill>
                  <a:schemeClr val="bg1"/>
                </a:solidFill>
                <a:latin typeface="SVN-Gilroy Medium" pitchFamily="2" charset="77"/>
              </a:rPr>
              <a:t>ZENLISH – HỌC TOEIC 1 LẦN LÀ ĐẠT</a:t>
            </a:r>
          </a:p>
        </p:txBody>
      </p:sp>
      <p:sp>
        <p:nvSpPr>
          <p:cNvPr id="14" name="TextBox 11">
            <a:extLst>
              <a:ext uri="{FF2B5EF4-FFF2-40B4-BE49-F238E27FC236}">
                <a16:creationId xmlns:a16="http://schemas.microsoft.com/office/drawing/2014/main" id="{EFE6DE9C-00B4-AF84-D728-5DD9225582CA}"/>
              </a:ext>
            </a:extLst>
          </p:cNvPr>
          <p:cNvSpPr txBox="1"/>
          <p:nvPr/>
        </p:nvSpPr>
        <p:spPr>
          <a:xfrm>
            <a:off x="4345263" y="5622157"/>
            <a:ext cx="8554650" cy="11062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9699"/>
              </a:lnSpc>
            </a:pPr>
            <a:r>
              <a:rPr lang="vi-VN" sz="6000" b="1" dirty="0">
                <a:solidFill>
                  <a:schemeClr val="bg1"/>
                </a:solidFill>
                <a:latin typeface="SVN-Gilroy SemiBold" pitchFamily="2" charset="77"/>
              </a:rPr>
              <a:t>WHY – TEST TACTIC</a:t>
            </a:r>
            <a:endParaRPr lang="en-US" sz="6000" b="1" dirty="0">
              <a:solidFill>
                <a:schemeClr val="bg1"/>
              </a:solidFill>
              <a:latin typeface="SVN-Gilroy SemiBold" pitchFamily="2" charset="77"/>
            </a:endParaRP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6A750538-5522-50A1-2D15-B4FAF205CE86}"/>
              </a:ext>
            </a:extLst>
          </p:cNvPr>
          <p:cNvSpPr/>
          <p:nvPr/>
        </p:nvSpPr>
        <p:spPr>
          <a:xfrm>
            <a:off x="4345263" y="5293776"/>
            <a:ext cx="9668010" cy="1979247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sz="2700"/>
          </a:p>
        </p:txBody>
      </p:sp>
      <p:pic>
        <p:nvPicPr>
          <p:cNvPr id="21" name="Graphic 20" descr="Signature outline">
            <a:extLst>
              <a:ext uri="{FF2B5EF4-FFF2-40B4-BE49-F238E27FC236}">
                <a16:creationId xmlns:a16="http://schemas.microsoft.com/office/drawing/2014/main" id="{32F9D501-CA01-AF43-0B09-F9288BB3A5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540815" y="7721306"/>
            <a:ext cx="963434" cy="963434"/>
          </a:xfrm>
          <a:prstGeom prst="rect">
            <a:avLst/>
          </a:prstGeom>
        </p:spPr>
      </p:pic>
      <p:pic>
        <p:nvPicPr>
          <p:cNvPr id="23" name="Graphic 22" descr="Books with solid fill">
            <a:extLst>
              <a:ext uri="{FF2B5EF4-FFF2-40B4-BE49-F238E27FC236}">
                <a16:creationId xmlns:a16="http://schemas.microsoft.com/office/drawing/2014/main" id="{72B24753-FD3E-60F5-DF7C-9E7A31D73E4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516093" y="3774591"/>
            <a:ext cx="1021449" cy="1021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835960"/>
      </p:ext>
    </p:extLst>
  </p:cSld>
  <p:clrMapOvr>
    <a:masterClrMapping/>
  </p:clrMapOvr>
  <p:transition spd="slow">
    <p:split orient="vert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152;p25">
            <a:extLst>
              <a:ext uri="{FF2B5EF4-FFF2-40B4-BE49-F238E27FC236}">
                <a16:creationId xmlns:a16="http://schemas.microsoft.com/office/drawing/2014/main" id="{38F9133C-ECB6-6D3E-0CF6-53D1657EEEB6}"/>
              </a:ext>
            </a:extLst>
          </p:cNvPr>
          <p:cNvSpPr/>
          <p:nvPr/>
        </p:nvSpPr>
        <p:spPr>
          <a:xfrm>
            <a:off x="1138644" y="7135626"/>
            <a:ext cx="8539200" cy="1036800"/>
          </a:xfrm>
          <a:prstGeom prst="roundRect">
            <a:avLst>
              <a:gd name="adj" fmla="val 50000"/>
            </a:avLst>
          </a:prstGeom>
          <a:solidFill>
            <a:srgbClr val="FF7900"/>
          </a:solidFill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SVN-Gilroy" panose="00000500000000000000" pitchFamily="50" charset="0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14323719" y="-179983"/>
            <a:ext cx="3964281" cy="10019737"/>
            <a:chOff x="0" y="0"/>
            <a:chExt cx="1044090" cy="263894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44090" cy="2638943"/>
            </a:xfrm>
            <a:custGeom>
              <a:avLst/>
              <a:gdLst/>
              <a:ahLst/>
              <a:cxnLst/>
              <a:rect l="l" t="t" r="r" b="b"/>
              <a:pathLst>
                <a:path w="1044090" h="2638943">
                  <a:moveTo>
                    <a:pt x="0" y="0"/>
                  </a:moveTo>
                  <a:lnTo>
                    <a:pt x="1044090" y="0"/>
                  </a:lnTo>
                  <a:lnTo>
                    <a:pt x="1044090" y="2638943"/>
                  </a:lnTo>
                  <a:lnTo>
                    <a:pt x="0" y="2638943"/>
                  </a:lnTo>
                  <a:close/>
                </a:path>
              </a:pathLst>
            </a:custGeom>
            <a:solidFill>
              <a:srgbClr val="0037F4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044090" cy="26770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SVN-Gilroy" panose="00000500000000000000" pitchFamily="50" charset="0"/>
              </a:endParaRPr>
            </a:p>
          </p:txBody>
        </p:sp>
      </p:grpSp>
      <p:sp>
        <p:nvSpPr>
          <p:cNvPr id="6" name="Freeform 6"/>
          <p:cNvSpPr/>
          <p:nvPr/>
        </p:nvSpPr>
        <p:spPr>
          <a:xfrm>
            <a:off x="11796731" y="447246"/>
            <a:ext cx="5972616" cy="8371972"/>
          </a:xfrm>
          <a:custGeom>
            <a:avLst/>
            <a:gdLst/>
            <a:ahLst/>
            <a:cxnLst/>
            <a:rect l="l" t="t" r="r" b="b"/>
            <a:pathLst>
              <a:path w="5972616" h="8371972">
                <a:moveTo>
                  <a:pt x="0" y="0"/>
                </a:moveTo>
                <a:lnTo>
                  <a:pt x="5972616" y="0"/>
                </a:lnTo>
                <a:lnTo>
                  <a:pt x="5972616" y="8371972"/>
                </a:lnTo>
                <a:lnTo>
                  <a:pt x="0" y="83719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387" r="-2387" b="-12189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827819" y="1007097"/>
            <a:ext cx="1311411" cy="1311411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79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519"/>
                </a:lnSpc>
              </a:pPr>
              <a:r>
                <a:rPr lang="en-US" sz="3999" b="1" dirty="0">
                  <a:solidFill>
                    <a:srgbClr val="FFFFFF"/>
                  </a:solidFill>
                  <a:latin typeface="SVN-Gilroy" panose="00000500000000000000" pitchFamily="50" charset="0"/>
                </a:rPr>
                <a:t>1</a:t>
              </a:r>
            </a:p>
          </p:txBody>
        </p:sp>
      </p:grpSp>
      <p:sp>
        <p:nvSpPr>
          <p:cNvPr id="46" name="Google Shape;152;p25">
            <a:extLst>
              <a:ext uri="{FF2B5EF4-FFF2-40B4-BE49-F238E27FC236}">
                <a16:creationId xmlns:a16="http://schemas.microsoft.com/office/drawing/2014/main" id="{6C30DC04-6F7E-7D14-8A5E-BE137D3055A1}"/>
              </a:ext>
            </a:extLst>
          </p:cNvPr>
          <p:cNvSpPr/>
          <p:nvPr/>
        </p:nvSpPr>
        <p:spPr>
          <a:xfrm>
            <a:off x="1143000" y="4527495"/>
            <a:ext cx="8539200" cy="1036442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VN-Gilroy" panose="00000500000000000000" pitchFamily="50" charset="0"/>
            </a:endParaRPr>
          </a:p>
        </p:txBody>
      </p:sp>
      <p:sp>
        <p:nvSpPr>
          <p:cNvPr id="48" name="Google Shape;154;p25">
            <a:extLst>
              <a:ext uri="{FF2B5EF4-FFF2-40B4-BE49-F238E27FC236}">
                <a16:creationId xmlns:a16="http://schemas.microsoft.com/office/drawing/2014/main" id="{FAF545F9-BED0-0EAA-E836-2A8025EEF34B}"/>
              </a:ext>
            </a:extLst>
          </p:cNvPr>
          <p:cNvSpPr txBox="1">
            <a:spLocks/>
          </p:cNvSpPr>
          <p:nvPr/>
        </p:nvSpPr>
        <p:spPr>
          <a:xfrm>
            <a:off x="1478974" y="4682195"/>
            <a:ext cx="7351867" cy="88100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vi-VN" sz="3400" dirty="0">
                <a:latin typeface="SVN-Gilroy" panose="00000500000000000000" pitchFamily="50" charset="0"/>
              </a:rPr>
              <a:t>A. </a:t>
            </a:r>
            <a:r>
              <a:rPr lang="en-US" sz="3400" dirty="0">
                <a:latin typeface="SVN-Gilroy" panose="00000500000000000000" pitchFamily="50" charset="0"/>
              </a:rPr>
              <a:t>They should be here soon</a:t>
            </a:r>
          </a:p>
        </p:txBody>
      </p:sp>
      <p:sp>
        <p:nvSpPr>
          <p:cNvPr id="50" name="Google Shape;154;p25">
            <a:extLst>
              <a:ext uri="{FF2B5EF4-FFF2-40B4-BE49-F238E27FC236}">
                <a16:creationId xmlns:a16="http://schemas.microsoft.com/office/drawing/2014/main" id="{5D0C90A7-2CE7-6949-E02F-70C57185A4F1}"/>
              </a:ext>
            </a:extLst>
          </p:cNvPr>
          <p:cNvSpPr txBox="1">
            <a:spLocks/>
          </p:cNvSpPr>
          <p:nvPr/>
        </p:nvSpPr>
        <p:spPr>
          <a:xfrm>
            <a:off x="1444561" y="6008626"/>
            <a:ext cx="8193876" cy="945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7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/>
            <a:r>
              <a:rPr lang="en-US" sz="3400" dirty="0">
                <a:solidFill>
                  <a:schemeClr val="tx1"/>
                </a:solidFill>
                <a:latin typeface="SVN-Gilroy" panose="00000500000000000000" pitchFamily="50" charset="0"/>
                <a:ea typeface="+mn-ea"/>
                <a:cs typeface="+mn-cs"/>
              </a:rPr>
              <a:t>B. No, at the escalator</a:t>
            </a:r>
          </a:p>
        </p:txBody>
      </p:sp>
      <p:sp>
        <p:nvSpPr>
          <p:cNvPr id="52" name="Google Shape;154;p25">
            <a:extLst>
              <a:ext uri="{FF2B5EF4-FFF2-40B4-BE49-F238E27FC236}">
                <a16:creationId xmlns:a16="http://schemas.microsoft.com/office/drawing/2014/main" id="{13A86B1B-226C-67CA-7F8A-5970A760B66D}"/>
              </a:ext>
            </a:extLst>
          </p:cNvPr>
          <p:cNvSpPr txBox="1">
            <a:spLocks/>
          </p:cNvSpPr>
          <p:nvPr/>
        </p:nvSpPr>
        <p:spPr>
          <a:xfrm>
            <a:off x="1444561" y="7330052"/>
            <a:ext cx="8803475" cy="943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7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/>
            <a:r>
              <a:rPr lang="en-US" sz="3400" dirty="0">
                <a:solidFill>
                  <a:schemeClr val="tx1"/>
                </a:solidFill>
                <a:latin typeface="SVN-Gilroy" panose="00000500000000000000" pitchFamily="50" charset="0"/>
                <a:ea typeface="+mn-ea"/>
                <a:cs typeface="+mn-cs"/>
              </a:rPr>
              <a:t>C. To set up a new computer lab</a:t>
            </a:r>
          </a:p>
        </p:txBody>
      </p:sp>
      <p:sp>
        <p:nvSpPr>
          <p:cNvPr id="55" name="Google Shape;152;p25">
            <a:extLst>
              <a:ext uri="{FF2B5EF4-FFF2-40B4-BE49-F238E27FC236}">
                <a16:creationId xmlns:a16="http://schemas.microsoft.com/office/drawing/2014/main" id="{5B392AAE-E5E7-3016-2F6A-C16083C57F7D}"/>
              </a:ext>
            </a:extLst>
          </p:cNvPr>
          <p:cNvSpPr/>
          <p:nvPr/>
        </p:nvSpPr>
        <p:spPr>
          <a:xfrm>
            <a:off x="1138644" y="7135626"/>
            <a:ext cx="8539200" cy="10368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VN-Gilroy" panose="00000500000000000000" pitchFamily="50" charset="0"/>
            </a:endParaRPr>
          </a:p>
        </p:txBody>
      </p:sp>
      <p:sp>
        <p:nvSpPr>
          <p:cNvPr id="56" name="Google Shape;152;p25">
            <a:extLst>
              <a:ext uri="{FF2B5EF4-FFF2-40B4-BE49-F238E27FC236}">
                <a16:creationId xmlns:a16="http://schemas.microsoft.com/office/drawing/2014/main" id="{CB82731F-5080-82EF-D654-895C24CD48B5}"/>
              </a:ext>
            </a:extLst>
          </p:cNvPr>
          <p:cNvSpPr/>
          <p:nvPr/>
        </p:nvSpPr>
        <p:spPr>
          <a:xfrm>
            <a:off x="1138644" y="5819792"/>
            <a:ext cx="8538756" cy="1036442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VN-Gilroy" panose="00000500000000000000" pitchFamily="50" charset="0"/>
            </a:endParaRP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0FFCB02C-05F2-10F7-23FD-112E804AC415}"/>
              </a:ext>
            </a:extLst>
          </p:cNvPr>
          <p:cNvSpPr/>
          <p:nvPr/>
        </p:nvSpPr>
        <p:spPr>
          <a:xfrm>
            <a:off x="969814" y="2693846"/>
            <a:ext cx="9945836" cy="138896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>
                <a:solidFill>
                  <a:schemeClr val="tx1"/>
                </a:solidFill>
                <a:latin typeface="SVN-Gilroy" panose="00000500000000000000" pitchFamily="50" charset="0"/>
              </a:rPr>
              <a:t>Why are the technicians here?</a:t>
            </a:r>
            <a:endParaRPr lang="en-US" sz="4400" b="1" dirty="0">
              <a:solidFill>
                <a:schemeClr val="tx1"/>
              </a:solidFill>
              <a:latin typeface="SVN-Gilroy" panose="00000500000000000000" pitchFamily="50" charset="0"/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0AC36A2F-459E-0926-BC42-80884D15AB3F}"/>
              </a:ext>
            </a:extLst>
          </p:cNvPr>
          <p:cNvSpPr/>
          <p:nvPr/>
        </p:nvSpPr>
        <p:spPr>
          <a:xfrm>
            <a:off x="969814" y="2705198"/>
            <a:ext cx="9945836" cy="138896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 dirty="0">
                <a:solidFill>
                  <a:srgbClr val="0037F4"/>
                </a:solidFill>
                <a:latin typeface="SVN-Gilroy" panose="00000500000000000000" pitchFamily="50" charset="0"/>
              </a:rPr>
              <a:t>Why </a:t>
            </a:r>
            <a:r>
              <a:rPr lang="en-US" sz="4400" b="1" dirty="0">
                <a:solidFill>
                  <a:schemeClr val="tx1"/>
                </a:solidFill>
                <a:latin typeface="SVN-Gilroy" panose="00000500000000000000" pitchFamily="50" charset="0"/>
              </a:rPr>
              <a:t>are the </a:t>
            </a:r>
            <a:r>
              <a:rPr lang="en-US" sz="4400" b="1" dirty="0">
                <a:solidFill>
                  <a:srgbClr val="0037F4"/>
                </a:solidFill>
                <a:latin typeface="SVN-Gilroy" panose="00000500000000000000" pitchFamily="50" charset="0"/>
              </a:rPr>
              <a:t>technicians here?</a:t>
            </a:r>
            <a:endParaRPr lang="en-US" sz="4400" b="1" dirty="0">
              <a:solidFill>
                <a:schemeClr val="tx1"/>
              </a:solidFill>
              <a:latin typeface="SVN-Gilroy" panose="00000500000000000000" pitchFamily="50" charset="0"/>
            </a:endParaRPr>
          </a:p>
        </p:txBody>
      </p:sp>
      <p:pic>
        <p:nvPicPr>
          <p:cNvPr id="2" name="A5BE1AFF">
            <a:hlinkClick r:id="" action="ppaction://media"/>
            <a:extLst>
              <a:ext uri="{FF2B5EF4-FFF2-40B4-BE49-F238E27FC236}">
                <a16:creationId xmlns:a16="http://schemas.microsoft.com/office/drawing/2014/main" id="{D52A7544-5F3B-580B-B280-6826324FC70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655341" y="839709"/>
            <a:ext cx="1577292" cy="1577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110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5" dur="1645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4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57" grpId="0" animBg="1"/>
      <p:bldP spid="46" grpId="0" animBg="1"/>
      <p:bldP spid="48" grpId="0"/>
      <p:bldP spid="50" grpId="0"/>
      <p:bldP spid="52" grpId="0"/>
      <p:bldP spid="55" grpId="0" animBg="1"/>
      <p:bldP spid="56" grpId="0" animBg="1"/>
      <p:bldP spid="62" grpId="0"/>
      <p:bldP spid="6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152;p25">
            <a:extLst>
              <a:ext uri="{FF2B5EF4-FFF2-40B4-BE49-F238E27FC236}">
                <a16:creationId xmlns:a16="http://schemas.microsoft.com/office/drawing/2014/main" id="{38F9133C-ECB6-6D3E-0CF6-53D1657EEEB6}"/>
              </a:ext>
            </a:extLst>
          </p:cNvPr>
          <p:cNvSpPr/>
          <p:nvPr/>
        </p:nvSpPr>
        <p:spPr>
          <a:xfrm>
            <a:off x="1137252" y="4316035"/>
            <a:ext cx="9109392" cy="1137600"/>
          </a:xfrm>
          <a:prstGeom prst="roundRect">
            <a:avLst>
              <a:gd name="adj" fmla="val 50000"/>
            </a:avLst>
          </a:prstGeom>
          <a:solidFill>
            <a:srgbClr val="FF7900"/>
          </a:solidFill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SVN-Gilroy" panose="00000500000000000000" pitchFamily="50" charset="0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14323719" y="-179983"/>
            <a:ext cx="3964281" cy="10019737"/>
            <a:chOff x="0" y="0"/>
            <a:chExt cx="1044090" cy="263894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44090" cy="2638943"/>
            </a:xfrm>
            <a:custGeom>
              <a:avLst/>
              <a:gdLst/>
              <a:ahLst/>
              <a:cxnLst/>
              <a:rect l="l" t="t" r="r" b="b"/>
              <a:pathLst>
                <a:path w="1044090" h="2638943">
                  <a:moveTo>
                    <a:pt x="0" y="0"/>
                  </a:moveTo>
                  <a:lnTo>
                    <a:pt x="1044090" y="0"/>
                  </a:lnTo>
                  <a:lnTo>
                    <a:pt x="1044090" y="2638943"/>
                  </a:lnTo>
                  <a:lnTo>
                    <a:pt x="0" y="2638943"/>
                  </a:lnTo>
                  <a:close/>
                </a:path>
              </a:pathLst>
            </a:custGeom>
            <a:solidFill>
              <a:srgbClr val="0037F4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044090" cy="26770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SVN-Gilroy" panose="00000500000000000000" pitchFamily="50" charset="0"/>
              </a:endParaRPr>
            </a:p>
          </p:txBody>
        </p:sp>
      </p:grpSp>
      <p:sp>
        <p:nvSpPr>
          <p:cNvPr id="6" name="Freeform 6"/>
          <p:cNvSpPr/>
          <p:nvPr/>
        </p:nvSpPr>
        <p:spPr>
          <a:xfrm>
            <a:off x="11796731" y="447246"/>
            <a:ext cx="5972616" cy="8371972"/>
          </a:xfrm>
          <a:custGeom>
            <a:avLst/>
            <a:gdLst/>
            <a:ahLst/>
            <a:cxnLst/>
            <a:rect l="l" t="t" r="r" b="b"/>
            <a:pathLst>
              <a:path w="5972616" h="8371972">
                <a:moveTo>
                  <a:pt x="0" y="0"/>
                </a:moveTo>
                <a:lnTo>
                  <a:pt x="5972616" y="0"/>
                </a:lnTo>
                <a:lnTo>
                  <a:pt x="5972616" y="8371972"/>
                </a:lnTo>
                <a:lnTo>
                  <a:pt x="0" y="83719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387" r="-2387" b="-12189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827819" y="1007097"/>
            <a:ext cx="1311411" cy="1311411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79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519"/>
                </a:lnSpc>
              </a:pPr>
              <a:r>
                <a:rPr lang="en-US" sz="3999" b="1">
                  <a:solidFill>
                    <a:srgbClr val="FFFFFF"/>
                  </a:solidFill>
                  <a:latin typeface="SVN-Gilroy" panose="00000500000000000000" pitchFamily="50" charset="0"/>
                </a:rPr>
                <a:t>2</a:t>
              </a:r>
              <a:endParaRPr lang="en-US" sz="3999" b="1" dirty="0">
                <a:solidFill>
                  <a:srgbClr val="FFFFFF"/>
                </a:solidFill>
                <a:latin typeface="SVN-Gilroy" panose="00000500000000000000" pitchFamily="50" charset="0"/>
              </a:endParaRPr>
            </a:p>
          </p:txBody>
        </p:sp>
      </p:grpSp>
      <p:sp>
        <p:nvSpPr>
          <p:cNvPr id="46" name="Google Shape;152;p25">
            <a:extLst>
              <a:ext uri="{FF2B5EF4-FFF2-40B4-BE49-F238E27FC236}">
                <a16:creationId xmlns:a16="http://schemas.microsoft.com/office/drawing/2014/main" id="{6C30DC04-6F7E-7D14-8A5E-BE137D3055A1}"/>
              </a:ext>
            </a:extLst>
          </p:cNvPr>
          <p:cNvSpPr/>
          <p:nvPr/>
        </p:nvSpPr>
        <p:spPr>
          <a:xfrm>
            <a:off x="1138644" y="4319455"/>
            <a:ext cx="9108000" cy="11376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VN-Gilroy" panose="00000500000000000000" pitchFamily="50" charset="0"/>
            </a:endParaRPr>
          </a:p>
        </p:txBody>
      </p:sp>
      <p:sp>
        <p:nvSpPr>
          <p:cNvPr id="48" name="Google Shape;154;p25">
            <a:extLst>
              <a:ext uri="{FF2B5EF4-FFF2-40B4-BE49-F238E27FC236}">
                <a16:creationId xmlns:a16="http://schemas.microsoft.com/office/drawing/2014/main" id="{FAF545F9-BED0-0EAA-E836-2A8025EEF34B}"/>
              </a:ext>
            </a:extLst>
          </p:cNvPr>
          <p:cNvSpPr txBox="1">
            <a:spLocks/>
          </p:cNvSpPr>
          <p:nvPr/>
        </p:nvSpPr>
        <p:spPr>
          <a:xfrm>
            <a:off x="1290210" y="4555667"/>
            <a:ext cx="8803475" cy="61572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vi-VN" sz="3400" dirty="0">
                <a:latin typeface="SVN-Gilroy" panose="00000500000000000000" pitchFamily="50" charset="0"/>
              </a:rPr>
              <a:t>A. </a:t>
            </a:r>
            <a:r>
              <a:rPr lang="en-US" sz="3400" dirty="0">
                <a:latin typeface="SVN-Gilroy" panose="00000500000000000000" pitchFamily="50" charset="0"/>
              </a:rPr>
              <a:t>Because Mr. Wang couldn’t be here then</a:t>
            </a:r>
          </a:p>
        </p:txBody>
      </p:sp>
      <p:sp>
        <p:nvSpPr>
          <p:cNvPr id="50" name="Google Shape;154;p25">
            <a:extLst>
              <a:ext uri="{FF2B5EF4-FFF2-40B4-BE49-F238E27FC236}">
                <a16:creationId xmlns:a16="http://schemas.microsoft.com/office/drawing/2014/main" id="{5D0C90A7-2CE7-6949-E02F-70C57185A4F1}"/>
              </a:ext>
            </a:extLst>
          </p:cNvPr>
          <p:cNvSpPr txBox="1">
            <a:spLocks/>
          </p:cNvSpPr>
          <p:nvPr/>
        </p:nvSpPr>
        <p:spPr>
          <a:xfrm>
            <a:off x="1444561" y="6008626"/>
            <a:ext cx="8193876" cy="945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7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/>
            <a:r>
              <a:rPr lang="en-US" sz="3400" dirty="0">
                <a:solidFill>
                  <a:schemeClr val="tx1"/>
                </a:solidFill>
                <a:latin typeface="SVN-Gilroy" panose="00000500000000000000" pitchFamily="50" charset="0"/>
                <a:ea typeface="+mn-ea"/>
                <a:cs typeface="+mn-cs"/>
              </a:rPr>
              <a:t>B. I’ll schedule an appointment</a:t>
            </a:r>
          </a:p>
        </p:txBody>
      </p:sp>
      <p:sp>
        <p:nvSpPr>
          <p:cNvPr id="52" name="Google Shape;154;p25">
            <a:extLst>
              <a:ext uri="{FF2B5EF4-FFF2-40B4-BE49-F238E27FC236}">
                <a16:creationId xmlns:a16="http://schemas.microsoft.com/office/drawing/2014/main" id="{13A86B1B-226C-67CA-7F8A-5970A760B66D}"/>
              </a:ext>
            </a:extLst>
          </p:cNvPr>
          <p:cNvSpPr txBox="1">
            <a:spLocks/>
          </p:cNvSpPr>
          <p:nvPr/>
        </p:nvSpPr>
        <p:spPr>
          <a:xfrm>
            <a:off x="1483524" y="7336043"/>
            <a:ext cx="8803475" cy="943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7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/>
            <a:r>
              <a:rPr lang="en-US" sz="3400" dirty="0">
                <a:solidFill>
                  <a:schemeClr val="tx1"/>
                </a:solidFill>
                <a:latin typeface="SVN-Gilroy" panose="00000500000000000000" pitchFamily="50" charset="0"/>
                <a:ea typeface="+mn-ea"/>
                <a:cs typeface="+mn-cs"/>
              </a:rPr>
              <a:t>C. Sorry, I don’t have any</a:t>
            </a:r>
          </a:p>
        </p:txBody>
      </p:sp>
      <p:sp>
        <p:nvSpPr>
          <p:cNvPr id="55" name="Google Shape;152;p25">
            <a:extLst>
              <a:ext uri="{FF2B5EF4-FFF2-40B4-BE49-F238E27FC236}">
                <a16:creationId xmlns:a16="http://schemas.microsoft.com/office/drawing/2014/main" id="{5B392AAE-E5E7-3016-2F6A-C16083C57F7D}"/>
              </a:ext>
            </a:extLst>
          </p:cNvPr>
          <p:cNvSpPr/>
          <p:nvPr/>
        </p:nvSpPr>
        <p:spPr>
          <a:xfrm>
            <a:off x="1138644" y="7143271"/>
            <a:ext cx="9109392" cy="1135973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VN-Gilroy" panose="00000500000000000000" pitchFamily="50" charset="0"/>
            </a:endParaRPr>
          </a:p>
        </p:txBody>
      </p:sp>
      <p:sp>
        <p:nvSpPr>
          <p:cNvPr id="56" name="Google Shape;152;p25">
            <a:extLst>
              <a:ext uri="{FF2B5EF4-FFF2-40B4-BE49-F238E27FC236}">
                <a16:creationId xmlns:a16="http://schemas.microsoft.com/office/drawing/2014/main" id="{CB82731F-5080-82EF-D654-895C24CD48B5}"/>
              </a:ext>
            </a:extLst>
          </p:cNvPr>
          <p:cNvSpPr/>
          <p:nvPr/>
        </p:nvSpPr>
        <p:spPr>
          <a:xfrm>
            <a:off x="1138644" y="5767231"/>
            <a:ext cx="9109392" cy="1135972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VN-Gilroy" panose="00000500000000000000" pitchFamily="50" charset="0"/>
            </a:endParaRP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0FFCB02C-05F2-10F7-23FD-112E804AC415}"/>
              </a:ext>
            </a:extLst>
          </p:cNvPr>
          <p:cNvSpPr/>
          <p:nvPr/>
        </p:nvSpPr>
        <p:spPr>
          <a:xfrm>
            <a:off x="969814" y="2693846"/>
            <a:ext cx="9945836" cy="138896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 dirty="0">
                <a:solidFill>
                  <a:schemeClr val="tx1"/>
                </a:solidFill>
                <a:latin typeface="SVN-Gilroy" panose="00000500000000000000" pitchFamily="50" charset="0"/>
              </a:rPr>
              <a:t>Why was the schedule changed?</a:t>
            </a: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0AC36A2F-459E-0926-BC42-80884D15AB3F}"/>
              </a:ext>
            </a:extLst>
          </p:cNvPr>
          <p:cNvSpPr/>
          <p:nvPr/>
        </p:nvSpPr>
        <p:spPr>
          <a:xfrm>
            <a:off x="969814" y="2710655"/>
            <a:ext cx="9945836" cy="138896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 dirty="0">
                <a:solidFill>
                  <a:srgbClr val="0037F4"/>
                </a:solidFill>
                <a:latin typeface="SVN-Gilroy" panose="00000500000000000000" pitchFamily="50" charset="0"/>
              </a:rPr>
              <a:t>Why </a:t>
            </a:r>
            <a:r>
              <a:rPr lang="en-US" sz="4400" b="1" dirty="0">
                <a:solidFill>
                  <a:schemeClr val="tx1"/>
                </a:solidFill>
                <a:latin typeface="SVN-Gilroy" panose="00000500000000000000" pitchFamily="50" charset="0"/>
              </a:rPr>
              <a:t>was the </a:t>
            </a:r>
            <a:r>
              <a:rPr lang="en-US" sz="4400" b="1" dirty="0">
                <a:solidFill>
                  <a:srgbClr val="0037F4"/>
                </a:solidFill>
                <a:latin typeface="SVN-Gilroy" panose="00000500000000000000" pitchFamily="50" charset="0"/>
              </a:rPr>
              <a:t>schedule changed?</a:t>
            </a:r>
            <a:endParaRPr lang="en-US" sz="4400" b="1" dirty="0">
              <a:solidFill>
                <a:schemeClr val="tx1"/>
              </a:solidFill>
              <a:latin typeface="SVN-Gilroy" panose="00000500000000000000" pitchFamily="50" charset="0"/>
            </a:endParaRPr>
          </a:p>
        </p:txBody>
      </p:sp>
      <p:pic>
        <p:nvPicPr>
          <p:cNvPr id="2" name="52D1165D">
            <a:hlinkClick r:id="" action="ppaction://media"/>
            <a:extLst>
              <a:ext uri="{FF2B5EF4-FFF2-40B4-BE49-F238E27FC236}">
                <a16:creationId xmlns:a16="http://schemas.microsoft.com/office/drawing/2014/main" id="{50CFCCC7-6E6D-9B4E-2871-059CFA63C13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399375" y="345085"/>
            <a:ext cx="1065522" cy="1065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313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5" dur="2024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4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57" grpId="0" animBg="1"/>
      <p:bldP spid="46" grpId="0" animBg="1"/>
      <p:bldP spid="48" grpId="0"/>
      <p:bldP spid="50" grpId="0"/>
      <p:bldP spid="52" grpId="0"/>
      <p:bldP spid="55" grpId="0" animBg="1"/>
      <p:bldP spid="56" grpId="0" animBg="1"/>
      <p:bldP spid="62" grpId="0"/>
      <p:bldP spid="6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Freeform 68">
            <a:extLst>
              <a:ext uri="{FF2B5EF4-FFF2-40B4-BE49-F238E27FC236}">
                <a16:creationId xmlns:a16="http://schemas.microsoft.com/office/drawing/2014/main" id="{9CD7A16D-DDBC-34A7-5921-602A461490E6}"/>
              </a:ext>
            </a:extLst>
          </p:cNvPr>
          <p:cNvSpPr/>
          <p:nvPr/>
        </p:nvSpPr>
        <p:spPr>
          <a:xfrm>
            <a:off x="-27561" y="2"/>
            <a:ext cx="18288000" cy="10286999"/>
          </a:xfrm>
          <a:custGeom>
            <a:avLst/>
            <a:gdLst/>
            <a:ahLst/>
            <a:cxnLst/>
            <a:rect l="l" t="t" r="r" b="b"/>
            <a:pathLst>
              <a:path w="18288000" h="10359794">
                <a:moveTo>
                  <a:pt x="0" y="0"/>
                </a:moveTo>
                <a:lnTo>
                  <a:pt x="18288000" y="0"/>
                </a:lnTo>
                <a:lnTo>
                  <a:pt x="18288000" y="10359794"/>
                </a:lnTo>
                <a:lnTo>
                  <a:pt x="0" y="103597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VN" dirty="0"/>
          </a:p>
        </p:txBody>
      </p:sp>
      <p:grpSp>
        <p:nvGrpSpPr>
          <p:cNvPr id="2" name="Group 2"/>
          <p:cNvGrpSpPr/>
          <p:nvPr/>
        </p:nvGrpSpPr>
        <p:grpSpPr>
          <a:xfrm>
            <a:off x="1028702" y="3736789"/>
            <a:ext cx="1980438" cy="1579376"/>
            <a:chOff x="0" y="0"/>
            <a:chExt cx="812800" cy="6985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gradFill rotWithShape="1">
              <a:gsLst>
                <a:gs pos="0">
                  <a:srgbClr val="0037F4">
                    <a:alpha val="100000"/>
                  </a:srgbClr>
                </a:gs>
                <a:gs pos="50000">
                  <a:srgbClr val="EEE9EE">
                    <a:alpha val="100000"/>
                  </a:srgbClr>
                </a:gs>
                <a:gs pos="100000">
                  <a:srgbClr val="ED751A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VN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114300" y="-57150"/>
              <a:ext cx="584200" cy="755650"/>
            </a:xfrm>
            <a:prstGeom prst="rect">
              <a:avLst/>
            </a:prstGeom>
          </p:spPr>
          <p:txBody>
            <a:bodyPr lIns="50801" tIns="50801" rIns="50801" bIns="50801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4724578" y="3736789"/>
            <a:ext cx="1980438" cy="1579376"/>
            <a:chOff x="0" y="0"/>
            <a:chExt cx="812800" cy="6985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gradFill rotWithShape="1">
              <a:gsLst>
                <a:gs pos="0">
                  <a:srgbClr val="0037F4">
                    <a:alpha val="100000"/>
                  </a:srgbClr>
                </a:gs>
                <a:gs pos="50000">
                  <a:srgbClr val="EEE9EE">
                    <a:alpha val="100000"/>
                  </a:srgbClr>
                </a:gs>
                <a:gs pos="100000">
                  <a:srgbClr val="ED751A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VN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114300" y="-57150"/>
              <a:ext cx="584200" cy="755650"/>
            </a:xfrm>
            <a:prstGeom prst="rect">
              <a:avLst/>
            </a:prstGeom>
          </p:spPr>
          <p:txBody>
            <a:bodyPr lIns="50801" tIns="50801" rIns="50801" bIns="50801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28702" y="6704354"/>
            <a:ext cx="1980438" cy="1579376"/>
            <a:chOff x="0" y="0"/>
            <a:chExt cx="812800" cy="6985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gradFill rotWithShape="1">
              <a:gsLst>
                <a:gs pos="0">
                  <a:srgbClr val="0037F4">
                    <a:alpha val="100000"/>
                  </a:srgbClr>
                </a:gs>
                <a:gs pos="50000">
                  <a:srgbClr val="EEE9EE">
                    <a:alpha val="100000"/>
                  </a:srgbClr>
                </a:gs>
                <a:gs pos="100000">
                  <a:srgbClr val="ED751A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VN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114300" y="-57150"/>
              <a:ext cx="584200" cy="755650"/>
            </a:xfrm>
            <a:prstGeom prst="rect">
              <a:avLst/>
            </a:prstGeom>
          </p:spPr>
          <p:txBody>
            <a:bodyPr lIns="50801" tIns="50801" rIns="50801" bIns="50801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4724578" y="6704354"/>
            <a:ext cx="1980438" cy="1579376"/>
            <a:chOff x="0" y="0"/>
            <a:chExt cx="812800" cy="6985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gradFill rotWithShape="1">
              <a:gsLst>
                <a:gs pos="0">
                  <a:srgbClr val="0037F4">
                    <a:alpha val="100000"/>
                  </a:srgbClr>
                </a:gs>
                <a:gs pos="50000">
                  <a:srgbClr val="EEE9EE">
                    <a:alpha val="100000"/>
                  </a:srgbClr>
                </a:gs>
                <a:gs pos="100000">
                  <a:srgbClr val="ED751A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VN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14300" y="-57150"/>
              <a:ext cx="584200" cy="755650"/>
            </a:xfrm>
            <a:prstGeom prst="rect">
              <a:avLst/>
            </a:prstGeom>
          </p:spPr>
          <p:txBody>
            <a:bodyPr lIns="50801" tIns="50801" rIns="50801" bIns="50801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905494" y="3609970"/>
            <a:ext cx="6884669" cy="1763276"/>
            <a:chOff x="0" y="0"/>
            <a:chExt cx="2009263" cy="6985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009263" cy="698500"/>
            </a:xfrm>
            <a:custGeom>
              <a:avLst/>
              <a:gdLst/>
              <a:ahLst/>
              <a:cxnLst/>
              <a:rect l="l" t="t" r="r" b="b"/>
              <a:pathLst>
                <a:path w="2009263" h="698500">
                  <a:moveTo>
                    <a:pt x="2009263" y="349250"/>
                  </a:moveTo>
                  <a:lnTo>
                    <a:pt x="1806063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1806063" y="0"/>
                  </a:lnTo>
                  <a:lnTo>
                    <a:pt x="2009263" y="349250"/>
                  </a:lnTo>
                  <a:close/>
                </a:path>
              </a:pathLst>
            </a:custGeom>
            <a:solidFill>
              <a:srgbClr val="0037F4"/>
            </a:solidFill>
          </p:spPr>
          <p:txBody>
            <a:bodyPr/>
            <a:lstStyle/>
            <a:p>
              <a:endParaRPr lang="en-VN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14300" y="-57150"/>
              <a:ext cx="1780663" cy="755650"/>
            </a:xfrm>
            <a:prstGeom prst="rect">
              <a:avLst/>
            </a:prstGeom>
          </p:spPr>
          <p:txBody>
            <a:bodyPr lIns="50801" tIns="50801" rIns="50801" bIns="50801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9386999" y="3609970"/>
            <a:ext cx="6884669" cy="1763276"/>
            <a:chOff x="0" y="0"/>
            <a:chExt cx="2009263" cy="6985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009263" cy="698500"/>
            </a:xfrm>
            <a:custGeom>
              <a:avLst/>
              <a:gdLst/>
              <a:ahLst/>
              <a:cxnLst/>
              <a:rect l="l" t="t" r="r" b="b"/>
              <a:pathLst>
                <a:path w="2009263" h="698500">
                  <a:moveTo>
                    <a:pt x="2009263" y="349250"/>
                  </a:moveTo>
                  <a:lnTo>
                    <a:pt x="1806063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1806063" y="0"/>
                  </a:lnTo>
                  <a:lnTo>
                    <a:pt x="2009263" y="349250"/>
                  </a:lnTo>
                  <a:close/>
                </a:path>
              </a:pathLst>
            </a:custGeom>
            <a:solidFill>
              <a:srgbClr val="0037F4"/>
            </a:solidFill>
          </p:spPr>
          <p:txBody>
            <a:bodyPr/>
            <a:lstStyle/>
            <a:p>
              <a:endParaRPr lang="en-VN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114300" y="-57150"/>
              <a:ext cx="1780663" cy="755650"/>
            </a:xfrm>
            <a:prstGeom prst="rect">
              <a:avLst/>
            </a:prstGeom>
          </p:spPr>
          <p:txBody>
            <a:bodyPr lIns="50801" tIns="50801" rIns="50801" bIns="50801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905494" y="6577537"/>
            <a:ext cx="6884669" cy="1763276"/>
            <a:chOff x="0" y="0"/>
            <a:chExt cx="2009263" cy="6985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2009263" cy="698500"/>
            </a:xfrm>
            <a:custGeom>
              <a:avLst/>
              <a:gdLst/>
              <a:ahLst/>
              <a:cxnLst/>
              <a:rect l="l" t="t" r="r" b="b"/>
              <a:pathLst>
                <a:path w="2009263" h="698500">
                  <a:moveTo>
                    <a:pt x="2009263" y="349250"/>
                  </a:moveTo>
                  <a:lnTo>
                    <a:pt x="1806063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1806063" y="0"/>
                  </a:lnTo>
                  <a:lnTo>
                    <a:pt x="2009263" y="349250"/>
                  </a:lnTo>
                  <a:close/>
                </a:path>
              </a:pathLst>
            </a:custGeom>
            <a:solidFill>
              <a:srgbClr val="0037F4"/>
            </a:solidFill>
          </p:spPr>
          <p:txBody>
            <a:bodyPr/>
            <a:lstStyle/>
            <a:p>
              <a:endParaRPr lang="en-VN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114300" y="-57150"/>
              <a:ext cx="1780663" cy="755650"/>
            </a:xfrm>
            <a:prstGeom prst="rect">
              <a:avLst/>
            </a:prstGeom>
          </p:spPr>
          <p:txBody>
            <a:bodyPr lIns="50801" tIns="50801" rIns="50801" bIns="50801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9386999" y="6577537"/>
            <a:ext cx="6884669" cy="1763276"/>
            <a:chOff x="0" y="0"/>
            <a:chExt cx="2009263" cy="6985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2009263" cy="698500"/>
            </a:xfrm>
            <a:custGeom>
              <a:avLst/>
              <a:gdLst/>
              <a:ahLst/>
              <a:cxnLst/>
              <a:rect l="l" t="t" r="r" b="b"/>
              <a:pathLst>
                <a:path w="2009263" h="698500">
                  <a:moveTo>
                    <a:pt x="2009263" y="349250"/>
                  </a:moveTo>
                  <a:lnTo>
                    <a:pt x="1806063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1806063" y="0"/>
                  </a:lnTo>
                  <a:lnTo>
                    <a:pt x="2009263" y="349250"/>
                  </a:lnTo>
                  <a:close/>
                </a:path>
              </a:pathLst>
            </a:custGeom>
            <a:solidFill>
              <a:srgbClr val="0037F4"/>
            </a:solidFill>
          </p:spPr>
          <p:txBody>
            <a:bodyPr/>
            <a:lstStyle/>
            <a:p>
              <a:endParaRPr lang="en-VN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114300" y="-57150"/>
              <a:ext cx="1780663" cy="755650"/>
            </a:xfrm>
            <a:prstGeom prst="rect">
              <a:avLst/>
            </a:prstGeom>
          </p:spPr>
          <p:txBody>
            <a:bodyPr lIns="50801" tIns="50801" rIns="50801" bIns="50801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2821293" y="1800990"/>
            <a:ext cx="13131411" cy="7489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85"/>
              </a:lnSpc>
            </a:pPr>
            <a:r>
              <a:rPr lang="en-US" sz="9000" b="1" dirty="0">
                <a:solidFill>
                  <a:srgbClr val="FF7900"/>
                </a:solidFill>
                <a:latin typeface="SVN-Gilroy Heavy" pitchFamily="2" charset="77"/>
                <a:ea typeface="Poppins Bold"/>
                <a:cs typeface="Poppins Bold"/>
                <a:sym typeface="Poppins Bold"/>
              </a:rPr>
              <a:t>NỘI DUNG BÀI HỌC</a:t>
            </a:r>
          </a:p>
        </p:txBody>
      </p:sp>
      <p:sp>
        <p:nvSpPr>
          <p:cNvPr id="27" name="Freeform 27"/>
          <p:cNvSpPr/>
          <p:nvPr/>
        </p:nvSpPr>
        <p:spPr>
          <a:xfrm>
            <a:off x="1197706" y="3840476"/>
            <a:ext cx="1652987" cy="1328781"/>
          </a:xfrm>
          <a:custGeom>
            <a:avLst/>
            <a:gdLst/>
            <a:ahLst/>
            <a:cxnLst/>
            <a:rect l="l" t="t" r="r" b="b"/>
            <a:pathLst>
              <a:path w="2115625" h="1832661">
                <a:moveTo>
                  <a:pt x="0" y="0"/>
                </a:moveTo>
                <a:lnTo>
                  <a:pt x="2115625" y="0"/>
                </a:lnTo>
                <a:lnTo>
                  <a:pt x="2115625" y="1832660"/>
                </a:lnTo>
                <a:lnTo>
                  <a:pt x="0" y="18326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VN"/>
          </a:p>
        </p:txBody>
      </p:sp>
      <p:sp>
        <p:nvSpPr>
          <p:cNvPr id="28" name="Freeform 28"/>
          <p:cNvSpPr/>
          <p:nvPr/>
        </p:nvSpPr>
        <p:spPr>
          <a:xfrm>
            <a:off x="14874531" y="3841941"/>
            <a:ext cx="1663335" cy="1337100"/>
          </a:xfrm>
          <a:custGeom>
            <a:avLst/>
            <a:gdLst/>
            <a:ahLst/>
            <a:cxnLst/>
            <a:rect l="l" t="t" r="r" b="b"/>
            <a:pathLst>
              <a:path w="2128871" h="1844135">
                <a:moveTo>
                  <a:pt x="0" y="0"/>
                </a:moveTo>
                <a:lnTo>
                  <a:pt x="2128871" y="0"/>
                </a:lnTo>
                <a:lnTo>
                  <a:pt x="2128871" y="1844135"/>
                </a:lnTo>
                <a:lnTo>
                  <a:pt x="0" y="18441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VN"/>
          </a:p>
        </p:txBody>
      </p:sp>
      <p:sp>
        <p:nvSpPr>
          <p:cNvPr id="29" name="Freeform 29"/>
          <p:cNvSpPr/>
          <p:nvPr/>
        </p:nvSpPr>
        <p:spPr>
          <a:xfrm>
            <a:off x="1219724" y="6833873"/>
            <a:ext cx="1652987" cy="1328781"/>
          </a:xfrm>
          <a:custGeom>
            <a:avLst/>
            <a:gdLst/>
            <a:ahLst/>
            <a:cxnLst/>
            <a:rect l="l" t="t" r="r" b="b"/>
            <a:pathLst>
              <a:path w="2115625" h="1832661">
                <a:moveTo>
                  <a:pt x="0" y="0"/>
                </a:moveTo>
                <a:lnTo>
                  <a:pt x="2115625" y="0"/>
                </a:lnTo>
                <a:lnTo>
                  <a:pt x="2115625" y="1832660"/>
                </a:lnTo>
                <a:lnTo>
                  <a:pt x="0" y="18326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VN"/>
          </a:p>
        </p:txBody>
      </p:sp>
      <p:sp>
        <p:nvSpPr>
          <p:cNvPr id="30" name="Freeform 30"/>
          <p:cNvSpPr/>
          <p:nvPr/>
        </p:nvSpPr>
        <p:spPr>
          <a:xfrm>
            <a:off x="14874531" y="6836669"/>
            <a:ext cx="1635522" cy="1314743"/>
          </a:xfrm>
          <a:custGeom>
            <a:avLst/>
            <a:gdLst/>
            <a:ahLst/>
            <a:cxnLst/>
            <a:rect l="l" t="t" r="r" b="b"/>
            <a:pathLst>
              <a:path w="2093274" h="1813299">
                <a:moveTo>
                  <a:pt x="0" y="0"/>
                </a:moveTo>
                <a:lnTo>
                  <a:pt x="2093274" y="0"/>
                </a:lnTo>
                <a:lnTo>
                  <a:pt x="2093274" y="1813299"/>
                </a:lnTo>
                <a:lnTo>
                  <a:pt x="0" y="18132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VN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9B24E39-2804-C24C-0418-7F1DEDA796C1}"/>
              </a:ext>
            </a:extLst>
          </p:cNvPr>
          <p:cNvSpPr txBox="1"/>
          <p:nvPr/>
        </p:nvSpPr>
        <p:spPr>
          <a:xfrm>
            <a:off x="4239151" y="3933410"/>
            <a:ext cx="543127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6600" b="1" dirty="0">
                <a:solidFill>
                  <a:schemeClr val="bg1"/>
                </a:solidFill>
                <a:latin typeface="SVN-Gilroy XBold" pitchFamily="2" charset="77"/>
              </a:rPr>
              <a:t>Ví dụ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0DB5D0F-DF5F-3387-C049-49651A8DE9FD}"/>
              </a:ext>
            </a:extLst>
          </p:cNvPr>
          <p:cNvSpPr txBox="1"/>
          <p:nvPr/>
        </p:nvSpPr>
        <p:spPr>
          <a:xfrm>
            <a:off x="3585202" y="6900776"/>
            <a:ext cx="435952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6600" b="1" dirty="0">
                <a:solidFill>
                  <a:schemeClr val="bg1"/>
                </a:solidFill>
                <a:latin typeface="SVN-Gilroy XBold" pitchFamily="2" charset="77"/>
              </a:rPr>
              <a:t>Lý thuyết 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BCD336F9-7B66-AF71-6A87-E97A55F2AC0A}"/>
              </a:ext>
            </a:extLst>
          </p:cNvPr>
          <p:cNvSpPr txBox="1"/>
          <p:nvPr/>
        </p:nvSpPr>
        <p:spPr>
          <a:xfrm>
            <a:off x="10360161" y="3933083"/>
            <a:ext cx="435952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>
                <a:solidFill>
                  <a:schemeClr val="bg1"/>
                </a:solidFill>
                <a:latin typeface="SVN-Gilroy XBold" pitchFamily="2" charset="77"/>
              </a:rPr>
              <a:t>Thực hành</a:t>
            </a:r>
            <a:endParaRPr lang="en-VN" sz="6600" b="1" dirty="0">
              <a:solidFill>
                <a:schemeClr val="bg1"/>
              </a:solidFill>
              <a:latin typeface="SVN-Gilroy XBold" pitchFamily="2" charset="7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A4AE68A3-F4E4-39DC-D16C-DB8EB732DA85}"/>
              </a:ext>
            </a:extLst>
          </p:cNvPr>
          <p:cNvSpPr txBox="1"/>
          <p:nvPr/>
        </p:nvSpPr>
        <p:spPr>
          <a:xfrm>
            <a:off x="10810694" y="6833043"/>
            <a:ext cx="435952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>
                <a:solidFill>
                  <a:schemeClr val="bg1"/>
                </a:solidFill>
                <a:latin typeface="SVN-Gilroy XBold" pitchFamily="2" charset="77"/>
              </a:rPr>
              <a:t>Từ vựng</a:t>
            </a:r>
            <a:endParaRPr lang="en-VN" sz="6600" b="1" dirty="0">
              <a:solidFill>
                <a:schemeClr val="bg1"/>
              </a:solidFill>
              <a:latin typeface="SVN-Gilroy XBold" pitchFamily="2" charset="7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708135D-495F-6492-007D-6CB0C6B51F70}"/>
              </a:ext>
            </a:extLst>
          </p:cNvPr>
          <p:cNvSpPr txBox="1"/>
          <p:nvPr/>
        </p:nvSpPr>
        <p:spPr>
          <a:xfrm>
            <a:off x="1627738" y="3774971"/>
            <a:ext cx="91183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9000" b="1" dirty="0">
                <a:solidFill>
                  <a:srgbClr val="FF7900"/>
                </a:solidFill>
                <a:latin typeface="SVN-Gilroy Heavy" pitchFamily="2" charset="77"/>
                <a:cs typeface="Consolas" panose="020B0609020204030204" pitchFamily="49" charset="0"/>
              </a:rPr>
              <a:t>1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BC71EB06-DDE1-2DEE-B235-0A6B4C7B1066}"/>
              </a:ext>
            </a:extLst>
          </p:cNvPr>
          <p:cNvSpPr txBox="1"/>
          <p:nvPr/>
        </p:nvSpPr>
        <p:spPr>
          <a:xfrm>
            <a:off x="1637455" y="6716111"/>
            <a:ext cx="91183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9000" b="1" dirty="0">
                <a:solidFill>
                  <a:srgbClr val="FF7900"/>
                </a:solidFill>
                <a:latin typeface="SVN-Gilroy Heavy" pitchFamily="2" charset="77"/>
                <a:cs typeface="Consolas" panose="020B0609020204030204" pitchFamily="49" charset="0"/>
              </a:rPr>
              <a:t>2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CA44CBAC-7497-135B-9724-F643CC91B039}"/>
              </a:ext>
            </a:extLst>
          </p:cNvPr>
          <p:cNvSpPr txBox="1"/>
          <p:nvPr/>
        </p:nvSpPr>
        <p:spPr>
          <a:xfrm>
            <a:off x="15300467" y="3736788"/>
            <a:ext cx="91183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9000" b="1" dirty="0">
                <a:solidFill>
                  <a:srgbClr val="FF7900"/>
                </a:solidFill>
                <a:latin typeface="SVN-Gilroy Heavy" pitchFamily="2" charset="77"/>
                <a:cs typeface="Consolas" panose="020B0609020204030204" pitchFamily="49" charset="0"/>
              </a:rPr>
              <a:t>3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49FB1CEC-F5BC-5CB2-2DDB-3CEF5456B42A}"/>
              </a:ext>
            </a:extLst>
          </p:cNvPr>
          <p:cNvSpPr txBox="1"/>
          <p:nvPr/>
        </p:nvSpPr>
        <p:spPr>
          <a:xfrm>
            <a:off x="15234488" y="6716112"/>
            <a:ext cx="91183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9000" b="1" dirty="0">
                <a:solidFill>
                  <a:srgbClr val="FF7900"/>
                </a:solidFill>
                <a:latin typeface="SVN-Gilroy Heavy" pitchFamily="2" charset="77"/>
                <a:cs typeface="Consolas" panose="020B0609020204030204" pitchFamily="49" charset="0"/>
              </a:rPr>
              <a:t>4</a:t>
            </a:r>
          </a:p>
        </p:txBody>
      </p:sp>
      <p:pic>
        <p:nvPicPr>
          <p:cNvPr id="70" name="Picture 69" descr="A blue and orange text on a black background&#10;&#10;Description automatically generated">
            <a:extLst>
              <a:ext uri="{FF2B5EF4-FFF2-40B4-BE49-F238E27FC236}">
                <a16:creationId xmlns:a16="http://schemas.microsoft.com/office/drawing/2014/main" id="{FB993FCE-1FB5-CF9A-C972-76408301E10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14089" y="-342900"/>
            <a:ext cx="2546351" cy="179152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9" grpId="0" animBg="1"/>
      <p:bldP spid="56" grpId="0"/>
      <p:bldP spid="57" grpId="0"/>
      <p:bldP spid="58" grpId="0"/>
      <p:bldP spid="59" grpId="0"/>
      <p:bldP spid="64" grpId="0"/>
      <p:bldP spid="65" grpId="0"/>
      <p:bldP spid="66" grpId="0"/>
      <p:bldP spid="67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Freeform 68">
            <a:extLst>
              <a:ext uri="{FF2B5EF4-FFF2-40B4-BE49-F238E27FC236}">
                <a16:creationId xmlns:a16="http://schemas.microsoft.com/office/drawing/2014/main" id="{9CD7A16D-DDBC-34A7-5921-602A461490E6}"/>
              </a:ext>
            </a:extLst>
          </p:cNvPr>
          <p:cNvSpPr/>
          <p:nvPr/>
        </p:nvSpPr>
        <p:spPr>
          <a:xfrm>
            <a:off x="-27561" y="2"/>
            <a:ext cx="18288000" cy="10286999"/>
          </a:xfrm>
          <a:custGeom>
            <a:avLst/>
            <a:gdLst/>
            <a:ahLst/>
            <a:cxnLst/>
            <a:rect l="l" t="t" r="r" b="b"/>
            <a:pathLst>
              <a:path w="18288000" h="10359794">
                <a:moveTo>
                  <a:pt x="0" y="0"/>
                </a:moveTo>
                <a:lnTo>
                  <a:pt x="18288000" y="0"/>
                </a:lnTo>
                <a:lnTo>
                  <a:pt x="18288000" y="10359794"/>
                </a:lnTo>
                <a:lnTo>
                  <a:pt x="0" y="103597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VN" dirty="0"/>
          </a:p>
        </p:txBody>
      </p:sp>
      <p:sp>
        <p:nvSpPr>
          <p:cNvPr id="31" name="Freeform 2">
            <a:extLst>
              <a:ext uri="{FF2B5EF4-FFF2-40B4-BE49-F238E27FC236}">
                <a16:creationId xmlns:a16="http://schemas.microsoft.com/office/drawing/2014/main" id="{8B9A3D5A-D812-E641-A6B3-DDA86FC07586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5000"/>
            </a:blip>
            <a:stretch>
              <a:fillRect t="-12266" b="-21066"/>
            </a:stretch>
          </a:blipFill>
        </p:spPr>
        <p:txBody>
          <a:bodyPr/>
          <a:lstStyle/>
          <a:p>
            <a:endParaRPr lang="en-VN" dirty="0"/>
          </a:p>
        </p:txBody>
      </p:sp>
      <p:grpSp>
        <p:nvGrpSpPr>
          <p:cNvPr id="2" name="Group 2"/>
          <p:cNvGrpSpPr/>
          <p:nvPr/>
        </p:nvGrpSpPr>
        <p:grpSpPr>
          <a:xfrm>
            <a:off x="5350586" y="4777301"/>
            <a:ext cx="1980438" cy="1579376"/>
            <a:chOff x="0" y="0"/>
            <a:chExt cx="812800" cy="6985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gradFill rotWithShape="1">
              <a:gsLst>
                <a:gs pos="0">
                  <a:srgbClr val="0037F4">
                    <a:alpha val="100000"/>
                  </a:srgbClr>
                </a:gs>
                <a:gs pos="50000">
                  <a:srgbClr val="EEE9EE">
                    <a:alpha val="100000"/>
                  </a:srgbClr>
                </a:gs>
                <a:gs pos="100000">
                  <a:srgbClr val="ED751A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VN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114300" y="-57150"/>
              <a:ext cx="584200" cy="755650"/>
            </a:xfrm>
            <a:prstGeom prst="rect">
              <a:avLst/>
            </a:prstGeom>
          </p:spPr>
          <p:txBody>
            <a:bodyPr lIns="50801" tIns="50801" rIns="50801" bIns="50801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6227378" y="4650482"/>
            <a:ext cx="6884669" cy="1763276"/>
            <a:chOff x="0" y="0"/>
            <a:chExt cx="2009263" cy="6985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009263" cy="698500"/>
            </a:xfrm>
            <a:custGeom>
              <a:avLst/>
              <a:gdLst/>
              <a:ahLst/>
              <a:cxnLst/>
              <a:rect l="l" t="t" r="r" b="b"/>
              <a:pathLst>
                <a:path w="2009263" h="698500">
                  <a:moveTo>
                    <a:pt x="2009263" y="349250"/>
                  </a:moveTo>
                  <a:lnTo>
                    <a:pt x="1806063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1806063" y="0"/>
                  </a:lnTo>
                  <a:lnTo>
                    <a:pt x="2009263" y="349250"/>
                  </a:lnTo>
                  <a:close/>
                </a:path>
              </a:pathLst>
            </a:custGeom>
            <a:solidFill>
              <a:srgbClr val="0037F4"/>
            </a:solidFill>
          </p:spPr>
          <p:txBody>
            <a:bodyPr/>
            <a:lstStyle/>
            <a:p>
              <a:endParaRPr lang="en-VN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14300" y="-57150"/>
              <a:ext cx="1780663" cy="755650"/>
            </a:xfrm>
            <a:prstGeom prst="rect">
              <a:avLst/>
            </a:prstGeom>
          </p:spPr>
          <p:txBody>
            <a:bodyPr lIns="50801" tIns="50801" rIns="50801" bIns="50801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2582678" y="3010766"/>
            <a:ext cx="13131411" cy="7489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85"/>
              </a:lnSpc>
            </a:pPr>
            <a:r>
              <a:rPr lang="en-US" sz="9000" b="1" dirty="0">
                <a:solidFill>
                  <a:srgbClr val="FF7900"/>
                </a:solidFill>
                <a:latin typeface="SVN-Gilroy Heavy" pitchFamily="2" charset="77"/>
                <a:ea typeface="Poppins Bold"/>
                <a:cs typeface="Poppins Bold"/>
                <a:sym typeface="Poppins Bold"/>
              </a:rPr>
              <a:t>NỘI DUNG BÀI HỌC</a:t>
            </a:r>
          </a:p>
        </p:txBody>
      </p:sp>
      <p:sp>
        <p:nvSpPr>
          <p:cNvPr id="27" name="Freeform 27"/>
          <p:cNvSpPr/>
          <p:nvPr/>
        </p:nvSpPr>
        <p:spPr>
          <a:xfrm>
            <a:off x="5554759" y="4916157"/>
            <a:ext cx="1652987" cy="1328781"/>
          </a:xfrm>
          <a:custGeom>
            <a:avLst/>
            <a:gdLst/>
            <a:ahLst/>
            <a:cxnLst/>
            <a:rect l="l" t="t" r="r" b="b"/>
            <a:pathLst>
              <a:path w="2115625" h="1832661">
                <a:moveTo>
                  <a:pt x="0" y="0"/>
                </a:moveTo>
                <a:lnTo>
                  <a:pt x="2115625" y="0"/>
                </a:lnTo>
                <a:lnTo>
                  <a:pt x="2115625" y="1832660"/>
                </a:lnTo>
                <a:lnTo>
                  <a:pt x="0" y="183266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VN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9B24E39-2804-C24C-0418-7F1DEDA796C1}"/>
              </a:ext>
            </a:extLst>
          </p:cNvPr>
          <p:cNvSpPr txBox="1"/>
          <p:nvPr/>
        </p:nvSpPr>
        <p:spPr>
          <a:xfrm>
            <a:off x="7851391" y="4778558"/>
            <a:ext cx="5431277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8100" b="1" dirty="0">
                <a:solidFill>
                  <a:schemeClr val="bg1"/>
                </a:solidFill>
                <a:latin typeface="SVN-Gilroy XBold" pitchFamily="2" charset="77"/>
              </a:rPr>
              <a:t>Từ vựng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708135D-495F-6492-007D-6CB0C6B51F70}"/>
              </a:ext>
            </a:extLst>
          </p:cNvPr>
          <p:cNvSpPr txBox="1"/>
          <p:nvPr/>
        </p:nvSpPr>
        <p:spPr>
          <a:xfrm>
            <a:off x="5949622" y="4815483"/>
            <a:ext cx="91183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0" b="1">
                <a:solidFill>
                  <a:srgbClr val="FF7900"/>
                </a:solidFill>
                <a:latin typeface="SVN-Gilroy Heavy" pitchFamily="2" charset="77"/>
                <a:cs typeface="Consolas" panose="020B0609020204030204" pitchFamily="49" charset="0"/>
              </a:rPr>
              <a:t>4</a:t>
            </a:r>
            <a:endParaRPr lang="en-VN" sz="9000" b="1" dirty="0">
              <a:solidFill>
                <a:srgbClr val="FF7900"/>
              </a:solidFill>
              <a:latin typeface="SVN-Gilroy Heavy" pitchFamily="2" charset="77"/>
              <a:cs typeface="Consolas" panose="020B0609020204030204" pitchFamily="49" charset="0"/>
            </a:endParaRPr>
          </a:p>
        </p:txBody>
      </p:sp>
      <p:pic>
        <p:nvPicPr>
          <p:cNvPr id="70" name="Picture 69" descr="A blue and orange text on a black background&#10;&#10;Description automatically generated">
            <a:extLst>
              <a:ext uri="{FF2B5EF4-FFF2-40B4-BE49-F238E27FC236}">
                <a16:creationId xmlns:a16="http://schemas.microsoft.com/office/drawing/2014/main" id="{FB993FCE-1FB5-CF9A-C972-76408301E10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14089" y="-342900"/>
            <a:ext cx="2546351" cy="1791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248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56" grpId="0"/>
      <p:bldP spid="6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A5DA6E2F-ABBC-474E-A1F5-35911775A739}"/>
              </a:ext>
            </a:extLst>
          </p:cNvPr>
          <p:cNvSpPr/>
          <p:nvPr/>
        </p:nvSpPr>
        <p:spPr>
          <a:xfrm>
            <a:off x="-27561" y="2"/>
            <a:ext cx="18288000" cy="10286999"/>
          </a:xfrm>
          <a:custGeom>
            <a:avLst/>
            <a:gdLst/>
            <a:ahLst/>
            <a:cxnLst/>
            <a:rect l="l" t="t" r="r" b="b"/>
            <a:pathLst>
              <a:path w="18288000" h="10359794">
                <a:moveTo>
                  <a:pt x="0" y="0"/>
                </a:moveTo>
                <a:lnTo>
                  <a:pt x="18288000" y="0"/>
                </a:lnTo>
                <a:lnTo>
                  <a:pt x="18288000" y="10359794"/>
                </a:lnTo>
                <a:lnTo>
                  <a:pt x="0" y="103597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VN" dirty="0"/>
          </a:p>
        </p:txBody>
      </p:sp>
      <p:pic>
        <p:nvPicPr>
          <p:cNvPr id="7" name="Picture 6" descr="A blue and orange text on a black background&#10;&#10;Description automatically generated">
            <a:extLst>
              <a:ext uri="{FF2B5EF4-FFF2-40B4-BE49-F238E27FC236}">
                <a16:creationId xmlns:a16="http://schemas.microsoft.com/office/drawing/2014/main" id="{FF12147D-6A0D-DDAE-BC5E-E3742F364BC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14089" y="-342900"/>
            <a:ext cx="2546351" cy="1791522"/>
          </a:xfrm>
          <a:prstGeom prst="rect">
            <a:avLst/>
          </a:prstGeom>
        </p:spPr>
      </p:pic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DBF5FCD4-1E09-75FB-8732-30F2D89F8888}"/>
              </a:ext>
            </a:extLst>
          </p:cNvPr>
          <p:cNvGraphicFramePr>
            <a:graphicFrameLocks noGrp="1"/>
          </p:cNvGraphicFramePr>
          <p:nvPr/>
        </p:nvGraphicFramePr>
        <p:xfrm>
          <a:off x="462012" y="1394518"/>
          <a:ext cx="17209972" cy="776840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8604986">
                  <a:extLst>
                    <a:ext uri="{9D8B030D-6E8A-4147-A177-3AD203B41FA5}">
                      <a16:colId xmlns:a16="http://schemas.microsoft.com/office/drawing/2014/main" val="734931601"/>
                    </a:ext>
                  </a:extLst>
                </a:gridCol>
                <a:gridCol w="8604986">
                  <a:extLst>
                    <a:ext uri="{9D8B030D-6E8A-4147-A177-3AD203B41FA5}">
                      <a16:colId xmlns:a16="http://schemas.microsoft.com/office/drawing/2014/main" val="500332774"/>
                    </a:ext>
                  </a:extLst>
                </a:gridCol>
              </a:tblGrid>
              <a:tr h="7768400">
                <a:tc>
                  <a:txBody>
                    <a:bodyPr/>
                    <a:lstStyle/>
                    <a:p>
                      <a:pPr marL="457200" indent="-457200" rtl="0" fontAlgn="base">
                        <a:lnSpc>
                          <a:spcPct val="125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4500" b="0" i="0" kern="1200" dirty="0">
                          <a:solidFill>
                            <a:schemeClr val="tx1"/>
                          </a:solidFill>
                          <a:effectLst/>
                          <a:latin typeface="SVN-Gilroy" pitchFamily="2" charset="77"/>
                          <a:ea typeface="+mn-ea"/>
                          <a:cs typeface="+mn-cs"/>
                        </a:rPr>
                        <a:t>Due to a scheduling conflict</a:t>
                      </a:r>
                    </a:p>
                    <a:p>
                      <a:pPr marL="457200" indent="-457200" rtl="0" fontAlgn="base">
                        <a:lnSpc>
                          <a:spcPct val="125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4500" b="0" i="0" kern="1200" dirty="0">
                          <a:solidFill>
                            <a:schemeClr val="tx1"/>
                          </a:solidFill>
                          <a:effectLst/>
                          <a:latin typeface="SVN-Gilroy" pitchFamily="2" charset="77"/>
                          <a:ea typeface="+mn-ea"/>
                          <a:cs typeface="+mn-cs"/>
                        </a:rPr>
                        <a:t>Because of the bad weather</a:t>
                      </a:r>
                    </a:p>
                    <a:p>
                      <a:pPr marL="457200" indent="-457200" rtl="0" fontAlgn="base">
                        <a:lnSpc>
                          <a:spcPct val="125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4500" b="0" i="0" kern="1200" dirty="0">
                          <a:solidFill>
                            <a:schemeClr val="tx1"/>
                          </a:solidFill>
                          <a:effectLst/>
                          <a:latin typeface="SVN-Gilroy" pitchFamily="2" charset="77"/>
                          <a:ea typeface="+mn-ea"/>
                          <a:cs typeface="+mn-cs"/>
                        </a:rPr>
                        <a:t>Because I got stuck in traffic</a:t>
                      </a:r>
                    </a:p>
                    <a:p>
                      <a:pPr marL="457200" indent="-457200" rtl="0" fontAlgn="base">
                        <a:lnSpc>
                          <a:spcPct val="125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4500" b="0" i="0" kern="1200" dirty="0">
                          <a:solidFill>
                            <a:schemeClr val="tx1"/>
                          </a:solidFill>
                          <a:effectLst/>
                          <a:latin typeface="SVN-Gilroy" pitchFamily="2" charset="77"/>
                          <a:ea typeface="+mn-ea"/>
                          <a:cs typeface="+mn-cs"/>
                        </a:rPr>
                        <a:t>The budget’s not big enough</a:t>
                      </a:r>
                    </a:p>
                    <a:p>
                      <a:pPr marL="457200" indent="-457200" rtl="0" fontAlgn="base">
                        <a:lnSpc>
                          <a:spcPct val="125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4500" b="0" i="0" kern="1200" dirty="0">
                          <a:solidFill>
                            <a:schemeClr val="tx1"/>
                          </a:solidFill>
                          <a:effectLst/>
                          <a:latin typeface="SVN-Gilroy" pitchFamily="2" charset="77"/>
                          <a:ea typeface="+mn-ea"/>
                          <a:cs typeface="+mn-cs"/>
                        </a:rPr>
                        <a:t>To discuss A</a:t>
                      </a:r>
                    </a:p>
                    <a:p>
                      <a:pPr marL="457200" indent="-457200" rtl="0" fontAlgn="base">
                        <a:lnSpc>
                          <a:spcPct val="125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4500" b="0" i="0" kern="1200" dirty="0">
                          <a:solidFill>
                            <a:schemeClr val="tx1"/>
                          </a:solidFill>
                          <a:effectLst/>
                          <a:latin typeface="SVN-Gilroy" pitchFamily="2" charset="77"/>
                          <a:ea typeface="+mn-ea"/>
                          <a:cs typeface="+mn-cs"/>
                        </a:rPr>
                        <a:t>For some renovations</a:t>
                      </a:r>
                    </a:p>
                    <a:p>
                      <a:pPr marL="457200" indent="-457200" rtl="0" fontAlgn="base">
                        <a:lnSpc>
                          <a:spcPct val="125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4500" b="0" i="0" kern="1200" dirty="0">
                          <a:solidFill>
                            <a:schemeClr val="tx1"/>
                          </a:solidFill>
                          <a:effectLst/>
                          <a:latin typeface="SVN-Gilroy" pitchFamily="2" charset="77"/>
                          <a:ea typeface="+mn-ea"/>
                          <a:cs typeface="+mn-cs"/>
                        </a:rPr>
                        <a:t>So (that) they can meet the deadline</a:t>
                      </a:r>
                    </a:p>
                  </a:txBody>
                  <a:tcPr marL="137160" marR="137160" marT="68580" marB="68580"/>
                </a:tc>
                <a:tc>
                  <a:txBody>
                    <a:bodyPr/>
                    <a:lstStyle/>
                    <a:p>
                      <a:pPr marL="457200" marR="0" lvl="0" indent="-457200" algn="l" defTabSz="914400" rtl="0" eaLnBrk="1" fontAlgn="base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4500" b="0" i="0" kern="1200" dirty="0">
                          <a:solidFill>
                            <a:schemeClr val="tx1"/>
                          </a:solidFill>
                          <a:effectLst/>
                          <a:latin typeface="SVN-Gilroy" pitchFamily="2" charset="77"/>
                          <a:ea typeface="+mn-ea"/>
                          <a:cs typeface="+mn-cs"/>
                        </a:rPr>
                        <a:t>We’re looking into that.</a:t>
                      </a:r>
                    </a:p>
                    <a:p>
                      <a:pPr marL="457200" marR="0" lvl="0" indent="-457200" algn="l" defTabSz="914400" rtl="0" eaLnBrk="1" fontAlgn="base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4500" b="0" i="0" kern="1200" dirty="0">
                          <a:solidFill>
                            <a:schemeClr val="tx1"/>
                          </a:solidFill>
                          <a:effectLst/>
                          <a:latin typeface="SVN-Gilroy" pitchFamily="2" charset="77"/>
                          <a:ea typeface="+mn-ea"/>
                          <a:cs typeface="+mn-cs"/>
                        </a:rPr>
                        <a:t>We’re investigating it.</a:t>
                      </a:r>
                    </a:p>
                    <a:p>
                      <a:pPr marL="457200" marR="0" lvl="0" indent="-457200" algn="l" defTabSz="914400" rtl="0" eaLnBrk="1" fontAlgn="base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4500" b="0" i="0" kern="1200" dirty="0">
                          <a:solidFill>
                            <a:schemeClr val="tx1"/>
                          </a:solidFill>
                          <a:effectLst/>
                          <a:latin typeface="SVN-Gilroy" pitchFamily="2" charset="77"/>
                          <a:ea typeface="+mn-ea"/>
                          <a:cs typeface="+mn-cs"/>
                        </a:rPr>
                        <a:t>We’re still deciding.</a:t>
                      </a:r>
                    </a:p>
                    <a:p>
                      <a:pPr marL="457200" marR="0" lvl="0" indent="-457200" algn="l" defTabSz="914400" rtl="0" eaLnBrk="1" fontAlgn="base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4500" b="0" i="0" kern="1200" dirty="0">
                          <a:solidFill>
                            <a:schemeClr val="tx1"/>
                          </a:solidFill>
                          <a:effectLst/>
                          <a:latin typeface="SVN-Gilroy" pitchFamily="2" charset="77"/>
                          <a:ea typeface="+mn-ea"/>
                          <a:cs typeface="+mn-cs"/>
                        </a:rPr>
                        <a:t>It’s under review.</a:t>
                      </a:r>
                    </a:p>
                    <a:p>
                      <a:pPr marL="457200" marR="0" lvl="0" indent="-457200" algn="l" defTabSz="914400" rtl="0" eaLnBrk="1" fontAlgn="base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4500" b="0" i="0" kern="1200" dirty="0">
                          <a:solidFill>
                            <a:schemeClr val="tx1"/>
                          </a:solidFill>
                          <a:effectLst/>
                          <a:latin typeface="SVN-Gilroy" pitchFamily="2" charset="77"/>
                          <a:ea typeface="+mn-ea"/>
                          <a:cs typeface="+mn-cs"/>
                        </a:rPr>
                        <a:t>I had a meeting with a client.</a:t>
                      </a:r>
                    </a:p>
                    <a:p>
                      <a:pPr marL="457200" marR="0" lvl="0" indent="-457200" algn="l" defTabSz="914400" rtl="0" eaLnBrk="1" fontAlgn="base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4500" b="0" i="0" kern="1200" dirty="0">
                          <a:solidFill>
                            <a:schemeClr val="tx1"/>
                          </a:solidFill>
                          <a:effectLst/>
                          <a:latin typeface="SVN-Gilroy" pitchFamily="2" charset="77"/>
                          <a:ea typeface="+mn-ea"/>
                          <a:cs typeface="+mn-cs"/>
                        </a:rPr>
                        <a:t>I was out on holiday.</a:t>
                      </a:r>
                    </a:p>
                    <a:p>
                      <a:pPr marL="457200" marR="0" lvl="0" indent="-457200" algn="l" defTabSz="914400" rtl="0" eaLnBrk="1" fontAlgn="base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4500" b="0" i="0" kern="1200" dirty="0">
                          <a:solidFill>
                            <a:schemeClr val="tx1"/>
                          </a:solidFill>
                          <a:effectLst/>
                          <a:latin typeface="SVN-Gilroy" pitchFamily="2" charset="77"/>
                          <a:ea typeface="+mn-ea"/>
                          <a:cs typeface="+mn-cs"/>
                        </a:rPr>
                        <a:t>He was on vacation.</a:t>
                      </a:r>
                    </a:p>
                    <a:p>
                      <a:pPr marL="457200" marR="0" lvl="0" indent="-457200" algn="l" defTabSz="914400" rtl="0" eaLnBrk="1" fontAlgn="base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4500" b="0" i="0" kern="1200" dirty="0">
                          <a:solidFill>
                            <a:schemeClr val="tx1"/>
                          </a:solidFill>
                          <a:effectLst/>
                          <a:latin typeface="SVN-Gilroy" pitchFamily="2" charset="77"/>
                          <a:ea typeface="+mn-ea"/>
                          <a:cs typeface="+mn-cs"/>
                        </a:rPr>
                        <a:t>He left early.</a:t>
                      </a:r>
                    </a:p>
                    <a:p>
                      <a:pPr marL="457200" marR="0" lvl="0" indent="-457200" algn="l" defTabSz="914400" rtl="0" eaLnBrk="1" fontAlgn="base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4500" b="0" i="0" kern="1200" dirty="0">
                          <a:solidFill>
                            <a:schemeClr val="tx1"/>
                          </a:solidFill>
                          <a:effectLst/>
                          <a:latin typeface="SVN-Gilroy" pitchFamily="2" charset="77"/>
                          <a:ea typeface="+mn-ea"/>
                          <a:cs typeface="+mn-cs"/>
                        </a:rPr>
                        <a:t>He’s out of the office.</a:t>
                      </a:r>
                    </a:p>
                  </a:txBody>
                  <a:tcPr marL="137160" marR="137160" marT="68580" marB="68580"/>
                </a:tc>
                <a:extLst>
                  <a:ext uri="{0D108BD9-81ED-4DB2-BD59-A6C34878D82A}">
                    <a16:rowId xmlns:a16="http://schemas.microsoft.com/office/drawing/2014/main" val="237471477"/>
                  </a:ext>
                </a:extLst>
              </a:tr>
            </a:tbl>
          </a:graphicData>
        </a:graphic>
      </p:graphicFrame>
      <p:sp>
        <p:nvSpPr>
          <p:cNvPr id="18" name="TextBox 10">
            <a:extLst>
              <a:ext uri="{FF2B5EF4-FFF2-40B4-BE49-F238E27FC236}">
                <a16:creationId xmlns:a16="http://schemas.microsoft.com/office/drawing/2014/main" id="{41A6EA6D-1F05-5AE8-7884-88F592AE861E}"/>
              </a:ext>
            </a:extLst>
          </p:cNvPr>
          <p:cNvSpPr txBox="1"/>
          <p:nvPr/>
        </p:nvSpPr>
        <p:spPr>
          <a:xfrm>
            <a:off x="2201029" y="302457"/>
            <a:ext cx="14233673" cy="965714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5400" b="1" dirty="0">
                <a:solidFill>
                  <a:srgbClr val="FE7809"/>
                </a:solidFill>
                <a:highlight>
                  <a:srgbClr val="FFFFFF"/>
                </a:highlight>
                <a:latin typeface="SVN-Gilroy XBold" pitchFamily="2" charset="77"/>
              </a:rPr>
              <a:t>TỪ VỰNG</a:t>
            </a:r>
            <a:endParaRPr lang="en-US" sz="5400" b="1" dirty="0">
              <a:solidFill>
                <a:srgbClr val="FE7809"/>
              </a:solidFill>
              <a:latin typeface="SVN-Gilroy XBold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70901772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249" name="Group 2">
            <a:extLst>
              <a:ext uri="{FF2B5EF4-FFF2-40B4-BE49-F238E27FC236}">
                <a16:creationId xmlns:a16="http://schemas.microsoft.com/office/drawing/2014/main" id="{38684639-73E9-B9F5-C875-A2CC42634700}"/>
              </a:ext>
            </a:extLst>
          </p:cNvPr>
          <p:cNvGrpSpPr>
            <a:grpSpLocks/>
          </p:cNvGrpSpPr>
          <p:nvPr/>
        </p:nvGrpSpPr>
        <p:grpSpPr bwMode="auto">
          <a:xfrm>
            <a:off x="988220" y="1757363"/>
            <a:ext cx="6817518" cy="6817520"/>
            <a:chOff x="0" y="0"/>
            <a:chExt cx="837653" cy="837653"/>
          </a:xfrm>
        </p:grpSpPr>
        <p:sp>
          <p:nvSpPr>
            <p:cNvPr id="53296" name="Freeform 3">
              <a:extLst>
                <a:ext uri="{FF2B5EF4-FFF2-40B4-BE49-F238E27FC236}">
                  <a16:creationId xmlns:a16="http://schemas.microsoft.com/office/drawing/2014/main" id="{23CE483E-DD1E-8FC1-B4EE-5A7D1C491416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837653" cy="837653"/>
            </a:xfrm>
            <a:custGeom>
              <a:avLst/>
              <a:gdLst>
                <a:gd name="T0" fmla="*/ 418826 w 837653"/>
                <a:gd name="T1" fmla="*/ 0 h 837653"/>
                <a:gd name="T2" fmla="*/ 0 w 837653"/>
                <a:gd name="T3" fmla="*/ 418826 h 837653"/>
                <a:gd name="T4" fmla="*/ 418826 w 837653"/>
                <a:gd name="T5" fmla="*/ 837653 h 837653"/>
                <a:gd name="T6" fmla="*/ 837653 w 837653"/>
                <a:gd name="T7" fmla="*/ 418826 h 837653"/>
                <a:gd name="T8" fmla="*/ 418826 w 837653"/>
                <a:gd name="T9" fmla="*/ 0 h 8376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7653" h="837653">
                  <a:moveTo>
                    <a:pt x="418826" y="0"/>
                  </a:moveTo>
                  <a:cubicBezTo>
                    <a:pt x="187515" y="0"/>
                    <a:pt x="0" y="187515"/>
                    <a:pt x="0" y="418826"/>
                  </a:cubicBezTo>
                  <a:cubicBezTo>
                    <a:pt x="0" y="650138"/>
                    <a:pt x="187515" y="837653"/>
                    <a:pt x="418826" y="837653"/>
                  </a:cubicBezTo>
                  <a:cubicBezTo>
                    <a:pt x="650138" y="837653"/>
                    <a:pt x="837653" y="650138"/>
                    <a:pt x="837653" y="418826"/>
                  </a:cubicBezTo>
                  <a:cubicBezTo>
                    <a:pt x="837653" y="187515"/>
                    <a:pt x="650138" y="0"/>
                    <a:pt x="418826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57504"/>
                </a:gs>
                <a:gs pos="100000">
                  <a:srgbClr val="E4D9D9"/>
                </a:gs>
              </a:gsLst>
              <a:lin ang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 sz="2700"/>
            </a:p>
          </p:txBody>
        </p:sp>
        <p:sp>
          <p:nvSpPr>
            <p:cNvPr id="53297" name="TextBox 4">
              <a:extLst>
                <a:ext uri="{FF2B5EF4-FFF2-40B4-BE49-F238E27FC236}">
                  <a16:creationId xmlns:a16="http://schemas.microsoft.com/office/drawing/2014/main" id="{4DDFEB2F-87AA-5874-4A39-460D8DF4962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8530" y="21380"/>
              <a:ext cx="680593" cy="7377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50801" tIns="50801" rIns="50801" bIns="50801" anchor="ctr"/>
            <a:lstStyle>
              <a:lvl1pPr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9pPr>
            </a:lstStyle>
            <a:p>
              <a:pPr algn="ctr">
                <a:lnSpc>
                  <a:spcPts val="2663"/>
                </a:lnSpc>
              </a:pPr>
              <a:endParaRPr lang="en-VN" altLang="en-VN"/>
            </a:p>
          </p:txBody>
        </p:sp>
      </p:grpSp>
      <p:sp>
        <p:nvSpPr>
          <p:cNvPr id="5" name="Freeform 5">
            <a:extLst>
              <a:ext uri="{FF2B5EF4-FFF2-40B4-BE49-F238E27FC236}">
                <a16:creationId xmlns:a16="http://schemas.microsoft.com/office/drawing/2014/main" id="{CB42ADC1-32A0-B018-F5FB-23311C61ADA6}"/>
              </a:ext>
            </a:extLst>
          </p:cNvPr>
          <p:cNvSpPr/>
          <p:nvPr/>
        </p:nvSpPr>
        <p:spPr>
          <a:xfrm>
            <a:off x="1287279" y="2055878"/>
            <a:ext cx="6220398" cy="6220398"/>
          </a:xfrm>
          <a:custGeom>
            <a:avLst/>
            <a:gdLst/>
            <a:ahLst/>
            <a:cxnLst/>
            <a:rect l="l" t="t" r="r" b="b"/>
            <a:pathLst>
              <a:path w="6220398" h="6220398">
                <a:moveTo>
                  <a:pt x="0" y="0"/>
                </a:moveTo>
                <a:lnTo>
                  <a:pt x="6220398" y="0"/>
                </a:lnTo>
                <a:lnTo>
                  <a:pt x="6220398" y="6220397"/>
                </a:lnTo>
                <a:lnTo>
                  <a:pt x="0" y="62203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endParaRPr lang="en-VN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EA64C5E0-9C48-17A1-2C0E-6FF5CEC2B570}"/>
              </a:ext>
            </a:extLst>
          </p:cNvPr>
          <p:cNvSpPr/>
          <p:nvPr/>
        </p:nvSpPr>
        <p:spPr>
          <a:xfrm>
            <a:off x="1462088" y="2138378"/>
            <a:ext cx="6055397" cy="6055397"/>
          </a:xfrm>
          <a:custGeom>
            <a:avLst/>
            <a:gdLst/>
            <a:ahLst/>
            <a:cxnLst/>
            <a:rect l="l" t="t" r="r" b="b"/>
            <a:pathLst>
              <a:path w="6055396" h="6055396">
                <a:moveTo>
                  <a:pt x="0" y="0"/>
                </a:moveTo>
                <a:lnTo>
                  <a:pt x="6055397" y="0"/>
                </a:lnTo>
                <a:lnTo>
                  <a:pt x="6055397" y="6055397"/>
                </a:lnTo>
                <a:lnTo>
                  <a:pt x="0" y="60553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endParaRPr lang="en-VN"/>
          </a:p>
        </p:txBody>
      </p:sp>
      <p:grpSp>
        <p:nvGrpSpPr>
          <p:cNvPr id="53256" name="Group 7">
            <a:extLst>
              <a:ext uri="{FF2B5EF4-FFF2-40B4-BE49-F238E27FC236}">
                <a16:creationId xmlns:a16="http://schemas.microsoft.com/office/drawing/2014/main" id="{A0AC3EBA-C46E-1C17-73E5-7D8931DED45D}"/>
              </a:ext>
            </a:extLst>
          </p:cNvPr>
          <p:cNvGrpSpPr>
            <a:grpSpLocks/>
          </p:cNvGrpSpPr>
          <p:nvPr/>
        </p:nvGrpSpPr>
        <p:grpSpPr bwMode="auto">
          <a:xfrm>
            <a:off x="1519238" y="2400301"/>
            <a:ext cx="5805488" cy="5531645"/>
            <a:chOff x="0" y="0"/>
            <a:chExt cx="852913" cy="812800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B6F6C0EA-E9A8-E943-D873-779930690321}"/>
                </a:ext>
              </a:extLst>
            </p:cNvPr>
            <p:cNvSpPr/>
            <p:nvPr/>
          </p:nvSpPr>
          <p:spPr>
            <a:xfrm>
              <a:off x="0" y="0"/>
              <a:ext cx="852913" cy="812800"/>
            </a:xfrm>
            <a:custGeom>
              <a:avLst/>
              <a:gdLst/>
              <a:ahLst/>
              <a:cxnLst/>
              <a:rect l="l" t="t" r="r" b="b"/>
              <a:pathLst>
                <a:path w="852913" h="812800">
                  <a:moveTo>
                    <a:pt x="426456" y="0"/>
                  </a:moveTo>
                  <a:cubicBezTo>
                    <a:pt x="190931" y="0"/>
                    <a:pt x="0" y="181951"/>
                    <a:pt x="0" y="406400"/>
                  </a:cubicBezTo>
                  <a:cubicBezTo>
                    <a:pt x="0" y="630849"/>
                    <a:pt x="190931" y="812800"/>
                    <a:pt x="426456" y="812800"/>
                  </a:cubicBezTo>
                  <a:cubicBezTo>
                    <a:pt x="661982" y="812800"/>
                    <a:pt x="852913" y="630849"/>
                    <a:pt x="852913" y="406400"/>
                  </a:cubicBezTo>
                  <a:cubicBezTo>
                    <a:pt x="852913" y="181951"/>
                    <a:pt x="661982" y="0"/>
                    <a:pt x="426456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57504">
                    <a:alpha val="100000"/>
                  </a:srgbClr>
                </a:gs>
                <a:gs pos="100000">
                  <a:srgbClr val="E4D9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pPr>
                <a:defRPr/>
              </a:pPr>
              <a:endParaRPr lang="en-VN"/>
            </a:p>
          </p:txBody>
        </p:sp>
        <p:sp>
          <p:nvSpPr>
            <p:cNvPr id="53295" name="TextBox 9">
              <a:extLst>
                <a:ext uri="{FF2B5EF4-FFF2-40B4-BE49-F238E27FC236}">
                  <a16:creationId xmlns:a16="http://schemas.microsoft.com/office/drawing/2014/main" id="{D17017B9-C47F-245A-F510-C76DF562A9E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9961" y="19050"/>
              <a:ext cx="692992" cy="717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50801" tIns="50801" rIns="50801" bIns="50801" anchor="ctr"/>
            <a:lstStyle>
              <a:lvl1pPr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9pPr>
            </a:lstStyle>
            <a:p>
              <a:pPr algn="ctr">
                <a:lnSpc>
                  <a:spcPts val="2663"/>
                </a:lnSpc>
              </a:pPr>
              <a:endParaRPr lang="en-VN" altLang="en-VN"/>
            </a:p>
          </p:txBody>
        </p:sp>
      </p:grpSp>
      <p:grpSp>
        <p:nvGrpSpPr>
          <p:cNvPr id="53257" name="Group 10">
            <a:extLst>
              <a:ext uri="{FF2B5EF4-FFF2-40B4-BE49-F238E27FC236}">
                <a16:creationId xmlns:a16="http://schemas.microsoft.com/office/drawing/2014/main" id="{7438EC72-31B3-AAC8-D843-7AC2DE1A1E89}"/>
              </a:ext>
            </a:extLst>
          </p:cNvPr>
          <p:cNvGrpSpPr>
            <a:grpSpLocks/>
          </p:cNvGrpSpPr>
          <p:nvPr/>
        </p:nvGrpSpPr>
        <p:grpSpPr bwMode="auto">
          <a:xfrm>
            <a:off x="1824038" y="2590801"/>
            <a:ext cx="5148263" cy="5150645"/>
            <a:chOff x="0" y="0"/>
            <a:chExt cx="6350000" cy="6349975"/>
          </a:xfrm>
        </p:grpSpPr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F3DF7279-3E7A-4CC4-5E36-15896AF88C11}"/>
                </a:ext>
              </a:extLst>
            </p:cNvPr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-4784" r="-4784"/>
              </a:stretch>
            </a:blipFill>
          </p:spPr>
          <p:txBody>
            <a:bodyPr/>
            <a:lstStyle/>
            <a:p>
              <a:pPr>
                <a:defRPr/>
              </a:pPr>
              <a:endParaRPr lang="en-VN"/>
            </a:p>
          </p:txBody>
        </p:sp>
      </p:grpSp>
      <p:sp>
        <p:nvSpPr>
          <p:cNvPr id="12" name="Freeform 12">
            <a:extLst>
              <a:ext uri="{FF2B5EF4-FFF2-40B4-BE49-F238E27FC236}">
                <a16:creationId xmlns:a16="http://schemas.microsoft.com/office/drawing/2014/main" id="{E886981C-34FB-1DD2-845E-57D42E879547}"/>
              </a:ext>
            </a:extLst>
          </p:cNvPr>
          <p:cNvSpPr/>
          <p:nvPr/>
        </p:nvSpPr>
        <p:spPr>
          <a:xfrm rot="-10800000">
            <a:off x="4397479" y="750865"/>
            <a:ext cx="4392638" cy="8785274"/>
          </a:xfrm>
          <a:custGeom>
            <a:avLst/>
            <a:gdLst/>
            <a:ahLst/>
            <a:cxnLst/>
            <a:rect l="l" t="t" r="r" b="b"/>
            <a:pathLst>
              <a:path w="4392637" h="8785274">
                <a:moveTo>
                  <a:pt x="0" y="0"/>
                </a:moveTo>
                <a:lnTo>
                  <a:pt x="4392637" y="0"/>
                </a:lnTo>
                <a:lnTo>
                  <a:pt x="4392637" y="8785274"/>
                </a:lnTo>
                <a:lnTo>
                  <a:pt x="0" y="878527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endParaRPr lang="en-VN"/>
          </a:p>
        </p:txBody>
      </p:sp>
      <p:sp>
        <p:nvSpPr>
          <p:cNvPr id="13" name="Freeform 13">
            <a:extLst>
              <a:ext uri="{FF2B5EF4-FFF2-40B4-BE49-F238E27FC236}">
                <a16:creationId xmlns:a16="http://schemas.microsoft.com/office/drawing/2014/main" id="{BCFB6F20-B5BE-0C44-C420-DA4EAC0E5B55}"/>
              </a:ext>
            </a:extLst>
          </p:cNvPr>
          <p:cNvSpPr/>
          <p:nvPr/>
        </p:nvSpPr>
        <p:spPr>
          <a:xfrm rot="-5400000">
            <a:off x="-1802175" y="4393923"/>
            <a:ext cx="5103504" cy="1499154"/>
          </a:xfrm>
          <a:custGeom>
            <a:avLst/>
            <a:gdLst/>
            <a:ahLst/>
            <a:cxnLst/>
            <a:rect l="l" t="t" r="r" b="b"/>
            <a:pathLst>
              <a:path w="5103504" h="1499154">
                <a:moveTo>
                  <a:pt x="0" y="0"/>
                </a:moveTo>
                <a:lnTo>
                  <a:pt x="5103504" y="0"/>
                </a:lnTo>
                <a:lnTo>
                  <a:pt x="5103504" y="1499154"/>
                </a:lnTo>
                <a:lnTo>
                  <a:pt x="0" y="149915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endParaRPr lang="en-VN"/>
          </a:p>
        </p:txBody>
      </p:sp>
      <p:grpSp>
        <p:nvGrpSpPr>
          <p:cNvPr id="53264" name="Group 14">
            <a:extLst>
              <a:ext uri="{FF2B5EF4-FFF2-40B4-BE49-F238E27FC236}">
                <a16:creationId xmlns:a16="http://schemas.microsoft.com/office/drawing/2014/main" id="{310E395A-4ECA-8A8E-BA11-9EF5906DF507}"/>
              </a:ext>
            </a:extLst>
          </p:cNvPr>
          <p:cNvGrpSpPr>
            <a:grpSpLocks/>
          </p:cNvGrpSpPr>
          <p:nvPr/>
        </p:nvGrpSpPr>
        <p:grpSpPr bwMode="auto">
          <a:xfrm>
            <a:off x="1304925" y="2352676"/>
            <a:ext cx="431007" cy="433388"/>
            <a:chOff x="0" y="0"/>
            <a:chExt cx="812800" cy="812800"/>
          </a:xfrm>
        </p:grpSpPr>
        <p:sp>
          <p:nvSpPr>
            <p:cNvPr id="53287" name="Freeform 15">
              <a:extLst>
                <a:ext uri="{FF2B5EF4-FFF2-40B4-BE49-F238E27FC236}">
                  <a16:creationId xmlns:a16="http://schemas.microsoft.com/office/drawing/2014/main" id="{1F6DC187-F5EB-4383-5C65-CE35CD5D7B3A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812800" cy="812800"/>
            </a:xfrm>
            <a:custGeom>
              <a:avLst/>
              <a:gdLst>
                <a:gd name="T0" fmla="*/ 406400 w 812800"/>
                <a:gd name="T1" fmla="*/ 0 h 812800"/>
                <a:gd name="T2" fmla="*/ 0 w 812800"/>
                <a:gd name="T3" fmla="*/ 406400 h 812800"/>
                <a:gd name="T4" fmla="*/ 406400 w 812800"/>
                <a:gd name="T5" fmla="*/ 812800 h 812800"/>
                <a:gd name="T6" fmla="*/ 812800 w 812800"/>
                <a:gd name="T7" fmla="*/ 406400 h 812800"/>
                <a:gd name="T8" fmla="*/ 406400 w 812800"/>
                <a:gd name="T9" fmla="*/ 0 h 812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7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 sz="2700"/>
            </a:p>
          </p:txBody>
        </p:sp>
        <p:sp>
          <p:nvSpPr>
            <p:cNvPr id="53288" name="TextBox 16">
              <a:extLst>
                <a:ext uri="{FF2B5EF4-FFF2-40B4-BE49-F238E27FC236}">
                  <a16:creationId xmlns:a16="http://schemas.microsoft.com/office/drawing/2014/main" id="{806856E4-9ED1-56C3-1759-25133B1E7D7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50801" tIns="50801" rIns="50801" bIns="50801" anchor="ctr"/>
            <a:lstStyle>
              <a:lvl1pPr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9pPr>
            </a:lstStyle>
            <a:p>
              <a:pPr algn="ctr">
                <a:lnSpc>
                  <a:spcPts val="2663"/>
                </a:lnSpc>
              </a:pPr>
              <a:endParaRPr lang="en-VN" altLang="en-VN"/>
            </a:p>
          </p:txBody>
        </p:sp>
      </p:grpSp>
      <p:grpSp>
        <p:nvGrpSpPr>
          <p:cNvPr id="53265" name="Group 17">
            <a:extLst>
              <a:ext uri="{FF2B5EF4-FFF2-40B4-BE49-F238E27FC236}">
                <a16:creationId xmlns:a16="http://schemas.microsoft.com/office/drawing/2014/main" id="{652396BB-D0EB-BC38-D127-80211D36E337}"/>
              </a:ext>
            </a:extLst>
          </p:cNvPr>
          <p:cNvGrpSpPr>
            <a:grpSpLocks/>
          </p:cNvGrpSpPr>
          <p:nvPr/>
        </p:nvGrpSpPr>
        <p:grpSpPr bwMode="auto">
          <a:xfrm>
            <a:off x="1245395" y="7455695"/>
            <a:ext cx="433388" cy="433388"/>
            <a:chOff x="0" y="0"/>
            <a:chExt cx="812800" cy="812800"/>
          </a:xfrm>
        </p:grpSpPr>
        <p:sp>
          <p:nvSpPr>
            <p:cNvPr id="53285" name="Freeform 18">
              <a:extLst>
                <a:ext uri="{FF2B5EF4-FFF2-40B4-BE49-F238E27FC236}">
                  <a16:creationId xmlns:a16="http://schemas.microsoft.com/office/drawing/2014/main" id="{E0D47AB1-CA89-F2A8-3A42-49F995B3A7C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812800" cy="812800"/>
            </a:xfrm>
            <a:custGeom>
              <a:avLst/>
              <a:gdLst>
                <a:gd name="T0" fmla="*/ 406400 w 812800"/>
                <a:gd name="T1" fmla="*/ 0 h 812800"/>
                <a:gd name="T2" fmla="*/ 0 w 812800"/>
                <a:gd name="T3" fmla="*/ 406400 h 812800"/>
                <a:gd name="T4" fmla="*/ 406400 w 812800"/>
                <a:gd name="T5" fmla="*/ 812800 h 812800"/>
                <a:gd name="T6" fmla="*/ 812800 w 812800"/>
                <a:gd name="T7" fmla="*/ 406400 h 812800"/>
                <a:gd name="T8" fmla="*/ 406400 w 812800"/>
                <a:gd name="T9" fmla="*/ 0 h 812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7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 sz="2700"/>
            </a:p>
          </p:txBody>
        </p:sp>
        <p:sp>
          <p:nvSpPr>
            <p:cNvPr id="53286" name="TextBox 19">
              <a:extLst>
                <a:ext uri="{FF2B5EF4-FFF2-40B4-BE49-F238E27FC236}">
                  <a16:creationId xmlns:a16="http://schemas.microsoft.com/office/drawing/2014/main" id="{636CDB00-5873-B37E-22A8-CE008DE3939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50801" tIns="50801" rIns="50801" bIns="50801" anchor="ctr"/>
            <a:lstStyle>
              <a:lvl1pPr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9pPr>
            </a:lstStyle>
            <a:p>
              <a:pPr algn="ctr">
                <a:lnSpc>
                  <a:spcPts val="2663"/>
                </a:lnSpc>
              </a:pPr>
              <a:endParaRPr lang="en-VN" altLang="en-VN"/>
            </a:p>
          </p:txBody>
        </p:sp>
      </p:grpSp>
      <p:grpSp>
        <p:nvGrpSpPr>
          <p:cNvPr id="53266" name="Group 20">
            <a:extLst>
              <a:ext uri="{FF2B5EF4-FFF2-40B4-BE49-F238E27FC236}">
                <a16:creationId xmlns:a16="http://schemas.microsoft.com/office/drawing/2014/main" id="{8BC32B07-5000-27FC-128E-C689AE467A1C}"/>
              </a:ext>
            </a:extLst>
          </p:cNvPr>
          <p:cNvGrpSpPr>
            <a:grpSpLocks/>
          </p:cNvGrpSpPr>
          <p:nvPr/>
        </p:nvGrpSpPr>
        <p:grpSpPr bwMode="auto">
          <a:xfrm>
            <a:off x="104775" y="9089233"/>
            <a:ext cx="2831307" cy="2831306"/>
            <a:chOff x="0" y="0"/>
            <a:chExt cx="812800" cy="812800"/>
          </a:xfrm>
        </p:grpSpPr>
        <p:sp>
          <p:nvSpPr>
            <p:cNvPr id="53283" name="Freeform 21">
              <a:extLst>
                <a:ext uri="{FF2B5EF4-FFF2-40B4-BE49-F238E27FC236}">
                  <a16:creationId xmlns:a16="http://schemas.microsoft.com/office/drawing/2014/main" id="{61281A87-1D33-98D5-0ABF-B08EF708A9EF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812800" cy="812800"/>
            </a:xfrm>
            <a:custGeom>
              <a:avLst/>
              <a:gdLst>
                <a:gd name="T0" fmla="*/ 406400 w 812800"/>
                <a:gd name="T1" fmla="*/ 0 h 812800"/>
                <a:gd name="T2" fmla="*/ 0 w 812800"/>
                <a:gd name="T3" fmla="*/ 406400 h 812800"/>
                <a:gd name="T4" fmla="*/ 406400 w 812800"/>
                <a:gd name="T5" fmla="*/ 812800 h 812800"/>
                <a:gd name="T6" fmla="*/ 812800 w 812800"/>
                <a:gd name="T7" fmla="*/ 406400 h 812800"/>
                <a:gd name="T8" fmla="*/ 406400 w 812800"/>
                <a:gd name="T9" fmla="*/ 0 h 812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97A8E4"/>
                </a:gs>
                <a:gs pos="100000">
                  <a:srgbClr val="0137F4"/>
                </a:gs>
              </a:gsLst>
              <a:lin ang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 sz="2700"/>
            </a:p>
          </p:txBody>
        </p:sp>
        <p:sp>
          <p:nvSpPr>
            <p:cNvPr id="53284" name="TextBox 22">
              <a:extLst>
                <a:ext uri="{FF2B5EF4-FFF2-40B4-BE49-F238E27FC236}">
                  <a16:creationId xmlns:a16="http://schemas.microsoft.com/office/drawing/2014/main" id="{13AEDE37-A00F-9817-AF4D-5ABA79C9CED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50801" tIns="50801" rIns="50801" bIns="50801" anchor="ctr"/>
            <a:lstStyle>
              <a:lvl1pPr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9pPr>
            </a:lstStyle>
            <a:p>
              <a:pPr algn="ctr">
                <a:lnSpc>
                  <a:spcPts val="2663"/>
                </a:lnSpc>
              </a:pPr>
              <a:endParaRPr lang="en-VN" altLang="en-VN"/>
            </a:p>
          </p:txBody>
        </p:sp>
      </p:grpSp>
      <p:grpSp>
        <p:nvGrpSpPr>
          <p:cNvPr id="53267" name="Group 23">
            <a:extLst>
              <a:ext uri="{FF2B5EF4-FFF2-40B4-BE49-F238E27FC236}">
                <a16:creationId xmlns:a16="http://schemas.microsoft.com/office/drawing/2014/main" id="{9AC7FEF1-9AC4-85B9-CA91-5989E8374F3B}"/>
              </a:ext>
            </a:extLst>
          </p:cNvPr>
          <p:cNvGrpSpPr>
            <a:grpSpLocks/>
          </p:cNvGrpSpPr>
          <p:nvPr/>
        </p:nvGrpSpPr>
        <p:grpSpPr bwMode="auto">
          <a:xfrm>
            <a:off x="1824038" y="435770"/>
            <a:ext cx="1185863" cy="1185863"/>
            <a:chOff x="0" y="0"/>
            <a:chExt cx="812800" cy="812800"/>
          </a:xfrm>
        </p:grpSpPr>
        <p:sp>
          <p:nvSpPr>
            <p:cNvPr id="53281" name="Freeform 24">
              <a:extLst>
                <a:ext uri="{FF2B5EF4-FFF2-40B4-BE49-F238E27FC236}">
                  <a16:creationId xmlns:a16="http://schemas.microsoft.com/office/drawing/2014/main" id="{09955765-977D-B470-6431-AFC19EDF531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812800" cy="812800"/>
            </a:xfrm>
            <a:custGeom>
              <a:avLst/>
              <a:gdLst>
                <a:gd name="T0" fmla="*/ 406400 w 812800"/>
                <a:gd name="T1" fmla="*/ 0 h 812800"/>
                <a:gd name="T2" fmla="*/ 0 w 812800"/>
                <a:gd name="T3" fmla="*/ 406400 h 812800"/>
                <a:gd name="T4" fmla="*/ 406400 w 812800"/>
                <a:gd name="T5" fmla="*/ 812800 h 812800"/>
                <a:gd name="T6" fmla="*/ 812800 w 812800"/>
                <a:gd name="T7" fmla="*/ 406400 h 812800"/>
                <a:gd name="T8" fmla="*/ 406400 w 812800"/>
                <a:gd name="T9" fmla="*/ 0 h 812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97A8E4"/>
                </a:gs>
                <a:gs pos="100000">
                  <a:srgbClr val="0137F4"/>
                </a:gs>
              </a:gsLst>
              <a:lin ang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 sz="2700"/>
            </a:p>
          </p:txBody>
        </p:sp>
        <p:sp>
          <p:nvSpPr>
            <p:cNvPr id="53282" name="TextBox 25">
              <a:extLst>
                <a:ext uri="{FF2B5EF4-FFF2-40B4-BE49-F238E27FC236}">
                  <a16:creationId xmlns:a16="http://schemas.microsoft.com/office/drawing/2014/main" id="{AEA74557-ECDC-7C34-1233-0EDBD62E257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50801" tIns="50801" rIns="50801" bIns="50801" anchor="ctr"/>
            <a:lstStyle>
              <a:lvl1pPr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9pPr>
            </a:lstStyle>
            <a:p>
              <a:pPr algn="ctr">
                <a:lnSpc>
                  <a:spcPts val="2663"/>
                </a:lnSpc>
              </a:pPr>
              <a:endParaRPr lang="en-VN" altLang="en-VN"/>
            </a:p>
          </p:txBody>
        </p:sp>
      </p:grpSp>
      <p:grpSp>
        <p:nvGrpSpPr>
          <p:cNvPr id="53268" name="Group 26">
            <a:extLst>
              <a:ext uri="{FF2B5EF4-FFF2-40B4-BE49-F238E27FC236}">
                <a16:creationId xmlns:a16="http://schemas.microsoft.com/office/drawing/2014/main" id="{3C1C1B9B-755B-A62E-9506-989239F1362D}"/>
              </a:ext>
            </a:extLst>
          </p:cNvPr>
          <p:cNvGrpSpPr>
            <a:grpSpLocks/>
          </p:cNvGrpSpPr>
          <p:nvPr/>
        </p:nvGrpSpPr>
        <p:grpSpPr bwMode="auto">
          <a:xfrm>
            <a:off x="7517608" y="8710613"/>
            <a:ext cx="1050131" cy="1050132"/>
            <a:chOff x="0" y="0"/>
            <a:chExt cx="812800" cy="812800"/>
          </a:xfrm>
        </p:grpSpPr>
        <p:sp>
          <p:nvSpPr>
            <p:cNvPr id="53279" name="Freeform 27">
              <a:extLst>
                <a:ext uri="{FF2B5EF4-FFF2-40B4-BE49-F238E27FC236}">
                  <a16:creationId xmlns:a16="http://schemas.microsoft.com/office/drawing/2014/main" id="{EA32E962-791C-5D0F-B343-E3685152CA4B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812800" cy="812800"/>
            </a:xfrm>
            <a:custGeom>
              <a:avLst/>
              <a:gdLst>
                <a:gd name="T0" fmla="*/ 406400 w 812800"/>
                <a:gd name="T1" fmla="*/ 0 h 812800"/>
                <a:gd name="T2" fmla="*/ 0 w 812800"/>
                <a:gd name="T3" fmla="*/ 406400 h 812800"/>
                <a:gd name="T4" fmla="*/ 406400 w 812800"/>
                <a:gd name="T5" fmla="*/ 812800 h 812800"/>
                <a:gd name="T6" fmla="*/ 812800 w 812800"/>
                <a:gd name="T7" fmla="*/ 406400 h 812800"/>
                <a:gd name="T8" fmla="*/ 406400 w 812800"/>
                <a:gd name="T9" fmla="*/ 0 h 812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373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 sz="2700"/>
            </a:p>
          </p:txBody>
        </p:sp>
        <p:sp>
          <p:nvSpPr>
            <p:cNvPr id="53280" name="TextBox 28">
              <a:extLst>
                <a:ext uri="{FF2B5EF4-FFF2-40B4-BE49-F238E27FC236}">
                  <a16:creationId xmlns:a16="http://schemas.microsoft.com/office/drawing/2014/main" id="{399FD6D2-4577-2DBA-4C35-55BFC2EB092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50801" tIns="50801" rIns="50801" bIns="50801" anchor="ctr"/>
            <a:lstStyle>
              <a:lvl1pPr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9pPr>
            </a:lstStyle>
            <a:p>
              <a:pPr algn="ctr">
                <a:lnSpc>
                  <a:spcPts val="2663"/>
                </a:lnSpc>
              </a:pPr>
              <a:endParaRPr lang="en-VN" altLang="en-VN"/>
            </a:p>
          </p:txBody>
        </p:sp>
      </p:grpSp>
      <p:grpSp>
        <p:nvGrpSpPr>
          <p:cNvPr id="53269" name="Group 29">
            <a:extLst>
              <a:ext uri="{FF2B5EF4-FFF2-40B4-BE49-F238E27FC236}">
                <a16:creationId xmlns:a16="http://schemas.microsoft.com/office/drawing/2014/main" id="{0C6E14F3-2EBF-645D-B19D-247DD7BDDC9E}"/>
              </a:ext>
            </a:extLst>
          </p:cNvPr>
          <p:cNvGrpSpPr>
            <a:grpSpLocks/>
          </p:cNvGrpSpPr>
          <p:nvPr/>
        </p:nvGrpSpPr>
        <p:grpSpPr bwMode="auto">
          <a:xfrm>
            <a:off x="8043863" y="-897732"/>
            <a:ext cx="1793082" cy="1795464"/>
            <a:chOff x="0" y="0"/>
            <a:chExt cx="812800" cy="812800"/>
          </a:xfrm>
        </p:grpSpPr>
        <p:sp>
          <p:nvSpPr>
            <p:cNvPr id="53277" name="Freeform 30">
              <a:extLst>
                <a:ext uri="{FF2B5EF4-FFF2-40B4-BE49-F238E27FC236}">
                  <a16:creationId xmlns:a16="http://schemas.microsoft.com/office/drawing/2014/main" id="{88388859-8EFF-2203-C2B4-0F1C1C5E92C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812800" cy="812800"/>
            </a:xfrm>
            <a:custGeom>
              <a:avLst/>
              <a:gdLst>
                <a:gd name="T0" fmla="*/ 406400 w 812800"/>
                <a:gd name="T1" fmla="*/ 0 h 812800"/>
                <a:gd name="T2" fmla="*/ 0 w 812800"/>
                <a:gd name="T3" fmla="*/ 406400 h 812800"/>
                <a:gd name="T4" fmla="*/ 406400 w 812800"/>
                <a:gd name="T5" fmla="*/ 812800 h 812800"/>
                <a:gd name="T6" fmla="*/ 812800 w 812800"/>
                <a:gd name="T7" fmla="*/ 406400 h 812800"/>
                <a:gd name="T8" fmla="*/ 406400 w 812800"/>
                <a:gd name="T9" fmla="*/ 0 h 812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57504"/>
                </a:gs>
                <a:gs pos="100000">
                  <a:srgbClr val="E4D9D9"/>
                </a:gs>
              </a:gsLst>
              <a:lin ang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 sz="2700"/>
            </a:p>
          </p:txBody>
        </p:sp>
        <p:sp>
          <p:nvSpPr>
            <p:cNvPr id="53278" name="TextBox 31">
              <a:extLst>
                <a:ext uri="{FF2B5EF4-FFF2-40B4-BE49-F238E27FC236}">
                  <a16:creationId xmlns:a16="http://schemas.microsoft.com/office/drawing/2014/main" id="{B20FEF7E-0B16-1511-D1DC-2F9D4610DFA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50801" tIns="50801" rIns="50801" bIns="50801" anchor="ctr"/>
            <a:lstStyle>
              <a:lvl1pPr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9pPr>
            </a:lstStyle>
            <a:p>
              <a:pPr algn="ctr">
                <a:lnSpc>
                  <a:spcPts val="2795"/>
                </a:lnSpc>
              </a:pPr>
              <a:endParaRPr lang="en-VN" altLang="en-VN"/>
            </a:p>
          </p:txBody>
        </p:sp>
      </p:grpSp>
      <p:sp>
        <p:nvSpPr>
          <p:cNvPr id="33" name="Freeform 33">
            <a:extLst>
              <a:ext uri="{FF2B5EF4-FFF2-40B4-BE49-F238E27FC236}">
                <a16:creationId xmlns:a16="http://schemas.microsoft.com/office/drawing/2014/main" id="{10099F6C-E54D-C3A2-9A5F-262880D857E4}"/>
              </a:ext>
            </a:extLst>
          </p:cNvPr>
          <p:cNvSpPr/>
          <p:nvPr/>
        </p:nvSpPr>
        <p:spPr>
          <a:xfrm>
            <a:off x="9690996" y="5452844"/>
            <a:ext cx="7815954" cy="1269207"/>
          </a:xfrm>
          <a:custGeom>
            <a:avLst/>
            <a:gdLst/>
            <a:ahLst/>
            <a:cxnLst/>
            <a:rect l="l" t="t" r="r" b="b"/>
            <a:pathLst>
              <a:path w="9897851" h="1115758">
                <a:moveTo>
                  <a:pt x="0" y="0"/>
                </a:moveTo>
                <a:lnTo>
                  <a:pt x="9897851" y="0"/>
                </a:lnTo>
                <a:lnTo>
                  <a:pt x="9897851" y="1115757"/>
                </a:lnTo>
                <a:lnTo>
                  <a:pt x="0" y="111575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endParaRPr lang="en-VN"/>
          </a:p>
        </p:txBody>
      </p:sp>
      <p:sp>
        <p:nvSpPr>
          <p:cNvPr id="53273" name="TextBox 35">
            <a:extLst>
              <a:ext uri="{FF2B5EF4-FFF2-40B4-BE49-F238E27FC236}">
                <a16:creationId xmlns:a16="http://schemas.microsoft.com/office/drawing/2014/main" id="{3B4D4013-BCC3-5451-0C4F-326A576D49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79670" y="3517108"/>
            <a:ext cx="9270206" cy="12567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pPr algn="r">
              <a:lnSpc>
                <a:spcPts val="9845"/>
              </a:lnSpc>
            </a:pPr>
            <a:r>
              <a:rPr lang="en-US" altLang="en-VN" sz="9000" b="1">
                <a:solidFill>
                  <a:srgbClr val="0037F4"/>
                </a:solidFill>
                <a:latin typeface="SVN-Gilroy Heavy" pitchFamily="2" charset="77"/>
              </a:rPr>
              <a:t>TOEIC LISTENING</a:t>
            </a:r>
          </a:p>
        </p:txBody>
      </p:sp>
      <p:sp>
        <p:nvSpPr>
          <p:cNvPr id="53274" name="TextBox 36">
            <a:extLst>
              <a:ext uri="{FF2B5EF4-FFF2-40B4-BE49-F238E27FC236}">
                <a16:creationId xmlns:a16="http://schemas.microsoft.com/office/drawing/2014/main" id="{3F1D2EE4-E3C4-83B4-5AB8-B3E4FAFC21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16063" y="5419286"/>
            <a:ext cx="8742260" cy="11422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pPr algn="ctr">
              <a:lnSpc>
                <a:spcPct val="125000"/>
              </a:lnSpc>
            </a:pPr>
            <a:r>
              <a:rPr lang="en-US" altLang="en-VN" sz="6600" b="1" dirty="0">
                <a:solidFill>
                  <a:srgbClr val="FFFFFF"/>
                </a:solidFill>
                <a:latin typeface="SVN-Gilroy XBold" pitchFamily="2" charset="77"/>
              </a:rPr>
              <a:t>PART 2 – HOW </a:t>
            </a:r>
          </a:p>
        </p:txBody>
      </p:sp>
      <p:pic>
        <p:nvPicPr>
          <p:cNvPr id="53275" name="Picture 39" descr="A blue and orange text on a black background&#10;&#10;Description automatically generated">
            <a:extLst>
              <a:ext uri="{FF2B5EF4-FFF2-40B4-BE49-F238E27FC236}">
                <a16:creationId xmlns:a16="http://schemas.microsoft.com/office/drawing/2014/main" id="{4F347256-E4D8-F5A7-B692-407388DCA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92400" y="-138112"/>
            <a:ext cx="2714625" cy="1909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TextBox 12">
            <a:extLst>
              <a:ext uri="{FF2B5EF4-FFF2-40B4-BE49-F238E27FC236}">
                <a16:creationId xmlns:a16="http://schemas.microsoft.com/office/drawing/2014/main" id="{DD7D97EA-7FAC-2C0B-A1F4-3BC183A45330}"/>
              </a:ext>
            </a:extLst>
          </p:cNvPr>
          <p:cNvSpPr txBox="1"/>
          <p:nvPr/>
        </p:nvSpPr>
        <p:spPr>
          <a:xfrm>
            <a:off x="8979695" y="2857501"/>
            <a:ext cx="7508081" cy="307777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>
              <a:lnSpc>
                <a:spcPts val="2441"/>
              </a:lnSpc>
              <a:defRPr/>
            </a:pPr>
            <a:r>
              <a:rPr lang="en-US" sz="2201" spc="704" dirty="0">
                <a:solidFill>
                  <a:srgbClr val="0037F4"/>
                </a:solidFill>
                <a:latin typeface="SVN-Gilroy Medium" pitchFamily="2" charset="77"/>
              </a:rPr>
              <a:t>ZENLISH – HỌC TOEIC 1 LẦN LÀ ĐẠT</a:t>
            </a:r>
          </a:p>
        </p:txBody>
      </p:sp>
    </p:spTree>
  </p:cSld>
  <p:clrMapOvr>
    <a:masterClrMapping/>
  </p:clrMapOvr>
  <p:transition spd="slow">
    <p:split orient="vert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Freeform 68">
            <a:extLst>
              <a:ext uri="{FF2B5EF4-FFF2-40B4-BE49-F238E27FC236}">
                <a16:creationId xmlns:a16="http://schemas.microsoft.com/office/drawing/2014/main" id="{9CD7A16D-DDBC-34A7-5921-602A461490E6}"/>
              </a:ext>
            </a:extLst>
          </p:cNvPr>
          <p:cNvSpPr/>
          <p:nvPr/>
        </p:nvSpPr>
        <p:spPr>
          <a:xfrm>
            <a:off x="-27561" y="2"/>
            <a:ext cx="18288000" cy="10286999"/>
          </a:xfrm>
          <a:custGeom>
            <a:avLst/>
            <a:gdLst/>
            <a:ahLst/>
            <a:cxnLst/>
            <a:rect l="l" t="t" r="r" b="b"/>
            <a:pathLst>
              <a:path w="18288000" h="10359794">
                <a:moveTo>
                  <a:pt x="0" y="0"/>
                </a:moveTo>
                <a:lnTo>
                  <a:pt x="18288000" y="0"/>
                </a:lnTo>
                <a:lnTo>
                  <a:pt x="18288000" y="10359794"/>
                </a:lnTo>
                <a:lnTo>
                  <a:pt x="0" y="103597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VN" dirty="0"/>
          </a:p>
        </p:txBody>
      </p:sp>
      <p:sp>
        <p:nvSpPr>
          <p:cNvPr id="31" name="Freeform 2">
            <a:extLst>
              <a:ext uri="{FF2B5EF4-FFF2-40B4-BE49-F238E27FC236}">
                <a16:creationId xmlns:a16="http://schemas.microsoft.com/office/drawing/2014/main" id="{8B9A3D5A-D812-E641-A6B3-DDA86FC07586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5000"/>
            </a:blip>
            <a:stretch>
              <a:fillRect t="-12266" b="-21066"/>
            </a:stretch>
          </a:blipFill>
        </p:spPr>
        <p:txBody>
          <a:bodyPr/>
          <a:lstStyle/>
          <a:p>
            <a:endParaRPr lang="en-VN" dirty="0"/>
          </a:p>
        </p:txBody>
      </p:sp>
      <p:grpSp>
        <p:nvGrpSpPr>
          <p:cNvPr id="2" name="Group 2"/>
          <p:cNvGrpSpPr/>
          <p:nvPr/>
        </p:nvGrpSpPr>
        <p:grpSpPr>
          <a:xfrm>
            <a:off x="5373446" y="4640141"/>
            <a:ext cx="1980438" cy="1579376"/>
            <a:chOff x="0" y="0"/>
            <a:chExt cx="812800" cy="6985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gradFill rotWithShape="1">
              <a:gsLst>
                <a:gs pos="0">
                  <a:srgbClr val="0037F4">
                    <a:alpha val="100000"/>
                  </a:srgbClr>
                </a:gs>
                <a:gs pos="50000">
                  <a:srgbClr val="EEE9EE">
                    <a:alpha val="100000"/>
                  </a:srgbClr>
                </a:gs>
                <a:gs pos="100000">
                  <a:srgbClr val="ED751A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VN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114300" y="-57150"/>
              <a:ext cx="584200" cy="755650"/>
            </a:xfrm>
            <a:prstGeom prst="rect">
              <a:avLst/>
            </a:prstGeom>
          </p:spPr>
          <p:txBody>
            <a:bodyPr lIns="50801" tIns="50801" rIns="50801" bIns="50801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6250238" y="4513322"/>
            <a:ext cx="6884669" cy="1763276"/>
            <a:chOff x="0" y="0"/>
            <a:chExt cx="2009263" cy="6985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009263" cy="698500"/>
            </a:xfrm>
            <a:custGeom>
              <a:avLst/>
              <a:gdLst/>
              <a:ahLst/>
              <a:cxnLst/>
              <a:rect l="l" t="t" r="r" b="b"/>
              <a:pathLst>
                <a:path w="2009263" h="698500">
                  <a:moveTo>
                    <a:pt x="2009263" y="349250"/>
                  </a:moveTo>
                  <a:lnTo>
                    <a:pt x="1806063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1806063" y="0"/>
                  </a:lnTo>
                  <a:lnTo>
                    <a:pt x="2009263" y="349250"/>
                  </a:lnTo>
                  <a:close/>
                </a:path>
              </a:pathLst>
            </a:custGeom>
            <a:solidFill>
              <a:srgbClr val="0037F4"/>
            </a:solidFill>
          </p:spPr>
          <p:txBody>
            <a:bodyPr/>
            <a:lstStyle/>
            <a:p>
              <a:endParaRPr lang="en-VN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14300" y="-57150"/>
              <a:ext cx="1780663" cy="755650"/>
            </a:xfrm>
            <a:prstGeom prst="rect">
              <a:avLst/>
            </a:prstGeom>
          </p:spPr>
          <p:txBody>
            <a:bodyPr lIns="50801" tIns="50801" rIns="50801" bIns="50801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2578295" y="3079346"/>
            <a:ext cx="13131411" cy="7489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85"/>
              </a:lnSpc>
            </a:pPr>
            <a:r>
              <a:rPr lang="en-US" sz="9000" b="1" dirty="0">
                <a:solidFill>
                  <a:srgbClr val="FF7900"/>
                </a:solidFill>
                <a:latin typeface="SVN-Gilroy Heavy" pitchFamily="2" charset="77"/>
                <a:ea typeface="Poppins Bold"/>
                <a:cs typeface="Poppins Bold"/>
                <a:sym typeface="Poppins Bold"/>
              </a:rPr>
              <a:t>NỘI DUNG BÀI HỌC</a:t>
            </a:r>
          </a:p>
        </p:txBody>
      </p:sp>
      <p:sp>
        <p:nvSpPr>
          <p:cNvPr id="27" name="Freeform 27"/>
          <p:cNvSpPr/>
          <p:nvPr/>
        </p:nvSpPr>
        <p:spPr>
          <a:xfrm>
            <a:off x="5577619" y="4778997"/>
            <a:ext cx="1652987" cy="1328781"/>
          </a:xfrm>
          <a:custGeom>
            <a:avLst/>
            <a:gdLst/>
            <a:ahLst/>
            <a:cxnLst/>
            <a:rect l="l" t="t" r="r" b="b"/>
            <a:pathLst>
              <a:path w="2115625" h="1832661">
                <a:moveTo>
                  <a:pt x="0" y="0"/>
                </a:moveTo>
                <a:lnTo>
                  <a:pt x="2115625" y="0"/>
                </a:lnTo>
                <a:lnTo>
                  <a:pt x="2115625" y="1832660"/>
                </a:lnTo>
                <a:lnTo>
                  <a:pt x="0" y="183266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VN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9B24E39-2804-C24C-0418-7F1DEDA796C1}"/>
              </a:ext>
            </a:extLst>
          </p:cNvPr>
          <p:cNvSpPr txBox="1"/>
          <p:nvPr/>
        </p:nvSpPr>
        <p:spPr>
          <a:xfrm>
            <a:off x="8308145" y="4747572"/>
            <a:ext cx="5431277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8100" b="1" dirty="0">
                <a:solidFill>
                  <a:schemeClr val="bg1"/>
                </a:solidFill>
                <a:latin typeface="SVN-Gilroy XBold" pitchFamily="2" charset="77"/>
              </a:rPr>
              <a:t>Ví dụ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708135D-495F-6492-007D-6CB0C6B51F70}"/>
              </a:ext>
            </a:extLst>
          </p:cNvPr>
          <p:cNvSpPr txBox="1"/>
          <p:nvPr/>
        </p:nvSpPr>
        <p:spPr>
          <a:xfrm>
            <a:off x="5972482" y="4678323"/>
            <a:ext cx="91183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9000" b="1" dirty="0">
                <a:solidFill>
                  <a:srgbClr val="FF7900"/>
                </a:solidFill>
                <a:latin typeface="SVN-Gilroy Heavy" pitchFamily="2" charset="77"/>
                <a:cs typeface="Consolas" panose="020B0609020204030204" pitchFamily="49" charset="0"/>
              </a:rPr>
              <a:t>1</a:t>
            </a:r>
          </a:p>
        </p:txBody>
      </p:sp>
      <p:pic>
        <p:nvPicPr>
          <p:cNvPr id="70" name="Picture 69" descr="A blue and orange text on a black background&#10;&#10;Description automatically generated">
            <a:extLst>
              <a:ext uri="{FF2B5EF4-FFF2-40B4-BE49-F238E27FC236}">
                <a16:creationId xmlns:a16="http://schemas.microsoft.com/office/drawing/2014/main" id="{FB993FCE-1FB5-CF9A-C972-76408301E10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14089" y="-342900"/>
            <a:ext cx="2546351" cy="1791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428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56" grpId="0"/>
      <p:bldP spid="64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 descr="Two women standing in front of a sign&#10;&#10;Description automatically generated">
            <a:extLst>
              <a:ext uri="{FF2B5EF4-FFF2-40B4-BE49-F238E27FC236}">
                <a16:creationId xmlns:a16="http://schemas.microsoft.com/office/drawing/2014/main" id="{F99758BB-C323-7027-563E-14E0ADB16CD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48" y="0"/>
            <a:ext cx="16266647" cy="10287000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 rot="1818284">
            <a:off x="13270169" y="-2236578"/>
            <a:ext cx="3542093" cy="15881952"/>
            <a:chOff x="0" y="0"/>
            <a:chExt cx="1041002" cy="422182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41002" cy="4221827"/>
            </a:xfrm>
            <a:custGeom>
              <a:avLst/>
              <a:gdLst/>
              <a:ahLst/>
              <a:cxnLst/>
              <a:rect l="l" t="t" r="r" b="b"/>
              <a:pathLst>
                <a:path w="1041002" h="4221827">
                  <a:moveTo>
                    <a:pt x="0" y="0"/>
                  </a:moveTo>
                  <a:lnTo>
                    <a:pt x="1041002" y="0"/>
                  </a:lnTo>
                  <a:lnTo>
                    <a:pt x="1041002" y="4221827"/>
                  </a:lnTo>
                  <a:lnTo>
                    <a:pt x="0" y="4221827"/>
                  </a:lnTo>
                  <a:close/>
                </a:path>
              </a:pathLst>
            </a:custGeom>
            <a:gradFill rotWithShape="1">
              <a:gsLst>
                <a:gs pos="0">
                  <a:srgbClr val="AEBDD6">
                    <a:alpha val="100000"/>
                  </a:srgbClr>
                </a:gs>
                <a:gs pos="100000">
                  <a:srgbClr val="0137F4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VN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1041002" cy="4278977"/>
            </a:xfrm>
            <a:prstGeom prst="rect">
              <a:avLst/>
            </a:prstGeom>
          </p:spPr>
          <p:txBody>
            <a:bodyPr lIns="50801" tIns="50801" rIns="50801" bIns="50801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1818284">
            <a:off x="19477976" y="-7285015"/>
            <a:ext cx="274712" cy="11053763"/>
            <a:chOff x="0" y="0"/>
            <a:chExt cx="72352" cy="291127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72352" cy="2911279"/>
            </a:xfrm>
            <a:custGeom>
              <a:avLst/>
              <a:gdLst/>
              <a:ahLst/>
              <a:cxnLst/>
              <a:rect l="l" t="t" r="r" b="b"/>
              <a:pathLst>
                <a:path w="72352" h="2911279">
                  <a:moveTo>
                    <a:pt x="0" y="0"/>
                  </a:moveTo>
                  <a:lnTo>
                    <a:pt x="72352" y="0"/>
                  </a:lnTo>
                  <a:lnTo>
                    <a:pt x="72352" y="2911279"/>
                  </a:lnTo>
                  <a:lnTo>
                    <a:pt x="0" y="2911279"/>
                  </a:lnTo>
                  <a:close/>
                </a:path>
              </a:pathLst>
            </a:custGeom>
            <a:gradFill rotWithShape="1">
              <a:gsLst>
                <a:gs pos="0">
                  <a:srgbClr val="AEBDD6">
                    <a:alpha val="100000"/>
                  </a:srgbClr>
                </a:gs>
                <a:gs pos="100000">
                  <a:srgbClr val="0137F4">
                    <a:alpha val="100000"/>
                  </a:srgbClr>
                </a:gs>
              </a:gsLst>
              <a:path path="circle">
                <a:fillToRect l="50000" t="50000" r="50000" b="50000"/>
              </a:path>
            </a:gradFill>
          </p:spPr>
          <p:txBody>
            <a:bodyPr/>
            <a:lstStyle/>
            <a:p>
              <a:endParaRPr lang="en-VN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72352" cy="2968429"/>
            </a:xfrm>
            <a:prstGeom prst="rect">
              <a:avLst/>
            </a:prstGeom>
          </p:spPr>
          <p:txBody>
            <a:bodyPr lIns="50801" tIns="50801" rIns="50801" bIns="50801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 rot="1818284">
            <a:off x="16125860" y="4413261"/>
            <a:ext cx="3194204" cy="7569921"/>
            <a:chOff x="0" y="0"/>
            <a:chExt cx="841272" cy="1993724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41272" cy="1993724"/>
            </a:xfrm>
            <a:custGeom>
              <a:avLst/>
              <a:gdLst/>
              <a:ahLst/>
              <a:cxnLst/>
              <a:rect l="l" t="t" r="r" b="b"/>
              <a:pathLst>
                <a:path w="841272" h="1993724">
                  <a:moveTo>
                    <a:pt x="0" y="0"/>
                  </a:moveTo>
                  <a:lnTo>
                    <a:pt x="841272" y="0"/>
                  </a:lnTo>
                  <a:lnTo>
                    <a:pt x="841272" y="1993724"/>
                  </a:lnTo>
                  <a:lnTo>
                    <a:pt x="0" y="1993724"/>
                  </a:lnTo>
                  <a:close/>
                </a:path>
              </a:pathLst>
            </a:custGeom>
            <a:gradFill rotWithShape="1">
              <a:gsLst>
                <a:gs pos="0">
                  <a:srgbClr val="AEBDD6">
                    <a:alpha val="100000"/>
                  </a:srgbClr>
                </a:gs>
                <a:gs pos="100000">
                  <a:srgbClr val="0137F4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VN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57150"/>
              <a:ext cx="841272" cy="2050874"/>
            </a:xfrm>
            <a:prstGeom prst="rect">
              <a:avLst/>
            </a:prstGeom>
          </p:spPr>
          <p:txBody>
            <a:bodyPr lIns="50801" tIns="50801" rIns="50801" bIns="50801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29" name="TextBox 24">
            <a:extLst>
              <a:ext uri="{FF2B5EF4-FFF2-40B4-BE49-F238E27FC236}">
                <a16:creationId xmlns:a16="http://schemas.microsoft.com/office/drawing/2014/main" id="{45F1CDC1-3D1A-777C-84D4-F537DFB4E7D0}"/>
              </a:ext>
            </a:extLst>
          </p:cNvPr>
          <p:cNvSpPr txBox="1"/>
          <p:nvPr/>
        </p:nvSpPr>
        <p:spPr>
          <a:xfrm>
            <a:off x="282778" y="7777156"/>
            <a:ext cx="6983366" cy="9812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433"/>
              </a:lnSpc>
            </a:pPr>
            <a:r>
              <a:rPr lang="en-US" sz="6000" b="1" dirty="0">
                <a:solidFill>
                  <a:schemeClr val="bg1"/>
                </a:solidFill>
                <a:latin typeface="SVN-Gilroy SemiBold" pitchFamily="2" charset="77"/>
              </a:rPr>
              <a:t>Lesson 1</a:t>
            </a:r>
          </a:p>
        </p:txBody>
      </p:sp>
      <p:grpSp>
        <p:nvGrpSpPr>
          <p:cNvPr id="39" name="Group 16">
            <a:extLst>
              <a:ext uri="{FF2B5EF4-FFF2-40B4-BE49-F238E27FC236}">
                <a16:creationId xmlns:a16="http://schemas.microsoft.com/office/drawing/2014/main" id="{88D5FB85-73D6-4494-F0FE-2D539D1BA8BE}"/>
              </a:ext>
            </a:extLst>
          </p:cNvPr>
          <p:cNvGrpSpPr/>
          <p:nvPr/>
        </p:nvGrpSpPr>
        <p:grpSpPr>
          <a:xfrm>
            <a:off x="11678985" y="2350718"/>
            <a:ext cx="6280866" cy="5585565"/>
            <a:chOff x="0" y="0"/>
            <a:chExt cx="21896591" cy="19472605"/>
          </a:xfrm>
        </p:grpSpPr>
        <p:sp>
          <p:nvSpPr>
            <p:cNvPr id="40" name="Freeform 17">
              <a:extLst>
                <a:ext uri="{FF2B5EF4-FFF2-40B4-BE49-F238E27FC236}">
                  <a16:creationId xmlns:a16="http://schemas.microsoft.com/office/drawing/2014/main" id="{4E76FC5B-2828-0669-4BC2-7EBE989244A7}"/>
                </a:ext>
              </a:extLst>
            </p:cNvPr>
            <p:cNvSpPr/>
            <p:nvPr/>
          </p:nvSpPr>
          <p:spPr>
            <a:xfrm rot="42000">
              <a:off x="119766" y="-133029"/>
              <a:ext cx="21894944" cy="19738714"/>
            </a:xfrm>
            <a:custGeom>
              <a:avLst/>
              <a:gdLst/>
              <a:ahLst/>
              <a:cxnLst/>
              <a:rect l="l" t="t" r="r" b="b"/>
              <a:pathLst>
                <a:path w="21894944" h="19738714">
                  <a:moveTo>
                    <a:pt x="11108705" y="128879"/>
                  </a:moveTo>
                  <a:lnTo>
                    <a:pt x="0" y="19738714"/>
                  </a:lnTo>
                  <a:lnTo>
                    <a:pt x="21894944" y="19471203"/>
                  </a:lnTo>
                  <a:lnTo>
                    <a:pt x="21657046" y="0"/>
                  </a:lnTo>
                  <a:close/>
                </a:path>
              </a:pathLst>
            </a:custGeom>
            <a:blipFill>
              <a:blip r:embed="rId3"/>
              <a:stretch>
                <a:fillRect l="-105932" t="-6341" r="-10127" b="-28468"/>
              </a:stretch>
            </a:blipFill>
          </p:spPr>
          <p:txBody>
            <a:bodyPr/>
            <a:lstStyle/>
            <a:p>
              <a:endParaRPr lang="en-VN"/>
            </a:p>
          </p:txBody>
        </p:sp>
      </p:grpSp>
      <p:sp>
        <p:nvSpPr>
          <p:cNvPr id="18" name="Google Shape;152;p25">
            <a:extLst>
              <a:ext uri="{FF2B5EF4-FFF2-40B4-BE49-F238E27FC236}">
                <a16:creationId xmlns:a16="http://schemas.microsoft.com/office/drawing/2014/main" id="{B4435876-9A3C-1282-B6D2-539DA11F6FAE}"/>
              </a:ext>
            </a:extLst>
          </p:cNvPr>
          <p:cNvSpPr/>
          <p:nvPr/>
        </p:nvSpPr>
        <p:spPr>
          <a:xfrm>
            <a:off x="1187217" y="3531556"/>
            <a:ext cx="8436054" cy="824261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latin typeface="SVN-Gilroy" panose="00000500000000000000" pitchFamily="50" charset="0"/>
            </a:endParaRPr>
          </a:p>
        </p:txBody>
      </p:sp>
      <p:sp>
        <p:nvSpPr>
          <p:cNvPr id="19" name="Google Shape;154;p25">
            <a:extLst>
              <a:ext uri="{FF2B5EF4-FFF2-40B4-BE49-F238E27FC236}">
                <a16:creationId xmlns:a16="http://schemas.microsoft.com/office/drawing/2014/main" id="{C72486F9-DB46-69EA-C469-02BFB121C5E4}"/>
              </a:ext>
            </a:extLst>
          </p:cNvPr>
          <p:cNvSpPr txBox="1">
            <a:spLocks/>
          </p:cNvSpPr>
          <p:nvPr/>
        </p:nvSpPr>
        <p:spPr>
          <a:xfrm>
            <a:off x="1532096" y="3532321"/>
            <a:ext cx="9054941" cy="6834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4200" dirty="0">
                <a:latin typeface="SVN-Gilroy" panose="00000500000000000000" pitchFamily="50" charset="0"/>
              </a:rPr>
              <a:t>A. We have them twice a year</a:t>
            </a:r>
          </a:p>
        </p:txBody>
      </p:sp>
      <p:sp>
        <p:nvSpPr>
          <p:cNvPr id="20" name="Google Shape;154;p25">
            <a:extLst>
              <a:ext uri="{FF2B5EF4-FFF2-40B4-BE49-F238E27FC236}">
                <a16:creationId xmlns:a16="http://schemas.microsoft.com/office/drawing/2014/main" id="{8355B491-B09B-1469-4EBB-EB8F782CE051}"/>
              </a:ext>
            </a:extLst>
          </p:cNvPr>
          <p:cNvSpPr txBox="1">
            <a:spLocks/>
          </p:cNvSpPr>
          <p:nvPr/>
        </p:nvSpPr>
        <p:spPr>
          <a:xfrm>
            <a:off x="1532097" y="4777461"/>
            <a:ext cx="7032783" cy="535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7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/>
            <a:r>
              <a:rPr lang="en-US" sz="4200" dirty="0">
                <a:latin typeface="SVN-Gilroy" pitchFamily="2" charset="77"/>
              </a:rPr>
              <a:t>B. My manager’s Ms. </a:t>
            </a:r>
            <a:r>
              <a:rPr lang="en-US" sz="4200" dirty="0" err="1">
                <a:latin typeface="SVN-Gilroy" pitchFamily="2" charset="77"/>
              </a:rPr>
              <a:t>Aweel</a:t>
            </a:r>
            <a:endParaRPr lang="en-US" sz="4200" dirty="0">
              <a:solidFill>
                <a:schemeClr val="tx1"/>
              </a:solidFill>
              <a:latin typeface="SVN-Gilroy" panose="00000500000000000000" pitchFamily="50" charset="0"/>
              <a:ea typeface="+mn-ea"/>
              <a:cs typeface="+mn-cs"/>
            </a:endParaRPr>
          </a:p>
        </p:txBody>
      </p:sp>
      <p:sp>
        <p:nvSpPr>
          <p:cNvPr id="21" name="Google Shape;152;p25">
            <a:extLst>
              <a:ext uri="{FF2B5EF4-FFF2-40B4-BE49-F238E27FC236}">
                <a16:creationId xmlns:a16="http://schemas.microsoft.com/office/drawing/2014/main" id="{2B78CF67-EE12-E63C-77FB-161E5C98A451}"/>
              </a:ext>
            </a:extLst>
          </p:cNvPr>
          <p:cNvSpPr/>
          <p:nvPr/>
        </p:nvSpPr>
        <p:spPr>
          <a:xfrm>
            <a:off x="1187215" y="4766345"/>
            <a:ext cx="8436053" cy="824261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latin typeface="SVN-Gilroy" panose="00000500000000000000" pitchFamily="50" charset="0"/>
            </a:endParaRPr>
          </a:p>
        </p:txBody>
      </p:sp>
      <p:sp>
        <p:nvSpPr>
          <p:cNvPr id="22" name="Rectangle: Rounded Corners 61">
            <a:extLst>
              <a:ext uri="{FF2B5EF4-FFF2-40B4-BE49-F238E27FC236}">
                <a16:creationId xmlns:a16="http://schemas.microsoft.com/office/drawing/2014/main" id="{C9D6E149-1A34-4896-CED5-0C2BD35E9EBB}"/>
              </a:ext>
            </a:extLst>
          </p:cNvPr>
          <p:cNvSpPr/>
          <p:nvPr/>
        </p:nvSpPr>
        <p:spPr>
          <a:xfrm>
            <a:off x="1173943" y="1459280"/>
            <a:ext cx="10992659" cy="122565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sz="4200" b="1" dirty="0">
                <a:solidFill>
                  <a:schemeClr val="tx1"/>
                </a:solidFill>
                <a:latin typeface="SVN-Gilroy" pitchFamily="2" charset="77"/>
              </a:rPr>
              <a:t>How often do employees at your company have performance reviews?</a:t>
            </a:r>
          </a:p>
        </p:txBody>
      </p:sp>
      <p:sp>
        <p:nvSpPr>
          <p:cNvPr id="23" name="Rectangle: Rounded Corners 62">
            <a:extLst>
              <a:ext uri="{FF2B5EF4-FFF2-40B4-BE49-F238E27FC236}">
                <a16:creationId xmlns:a16="http://schemas.microsoft.com/office/drawing/2014/main" id="{4D637064-7ED5-CAF7-798D-2CABDF0FEAFC}"/>
              </a:ext>
            </a:extLst>
          </p:cNvPr>
          <p:cNvSpPr/>
          <p:nvPr/>
        </p:nvSpPr>
        <p:spPr>
          <a:xfrm>
            <a:off x="1134084" y="1044575"/>
            <a:ext cx="10956318" cy="2052212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sz="4200" b="1" dirty="0">
                <a:solidFill>
                  <a:srgbClr val="0037F4"/>
                </a:solidFill>
                <a:latin typeface="SVN-Gilroy" pitchFamily="2" charset="77"/>
              </a:rPr>
              <a:t>How often </a:t>
            </a:r>
            <a:r>
              <a:rPr lang="en-US" sz="4200" b="1" dirty="0">
                <a:solidFill>
                  <a:schemeClr val="tx1"/>
                </a:solidFill>
                <a:latin typeface="SVN-Gilroy" pitchFamily="2" charset="77"/>
              </a:rPr>
              <a:t>do employees at your company have performance reviews?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E258F15-150C-DC10-D2AC-69A4BA0BA070}"/>
              </a:ext>
            </a:extLst>
          </p:cNvPr>
          <p:cNvSpPr txBox="1"/>
          <p:nvPr/>
        </p:nvSpPr>
        <p:spPr>
          <a:xfrm>
            <a:off x="624959" y="6084300"/>
            <a:ext cx="9967118" cy="301960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VN" sz="3900" b="1" dirty="0">
                <a:solidFill>
                  <a:srgbClr val="0037F4"/>
                </a:solidFill>
                <a:latin typeface="SVN-Gilroy XBold" pitchFamily="2" charset="77"/>
              </a:rPr>
              <a:t>Lưu ý:</a:t>
            </a:r>
          </a:p>
          <a:p>
            <a:pPr marL="428625" indent="-428625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VN" sz="3900" dirty="0">
                <a:latin typeface="SVN-Gilroy" pitchFamily="2" charset="77"/>
              </a:rPr>
              <a:t>Ở câu hỏi: Nghe </a:t>
            </a:r>
            <a:r>
              <a:rPr lang="en-US" sz="3900" dirty="0">
                <a:latin typeface="SVN-Gilroy" pitchFamily="2" charset="77"/>
              </a:rPr>
              <a:t>“how + adv”</a:t>
            </a:r>
          </a:p>
          <a:p>
            <a:pPr marL="428625" indent="-428625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VN" sz="3900" dirty="0">
                <a:latin typeface="SVN-Gilroy" pitchFamily="2" charset="77"/>
              </a:rPr>
              <a:t>Ở đáp án đúng: </a:t>
            </a:r>
            <a:r>
              <a:rPr lang="en-US" sz="3900" dirty="0" err="1">
                <a:latin typeface="SVN-Gilroy" pitchFamily="2" charset="77"/>
              </a:rPr>
              <a:t>Dựa</a:t>
            </a:r>
            <a:r>
              <a:rPr lang="en-US" sz="3900" dirty="0">
                <a:latin typeface="SVN-Gilroy" pitchFamily="2" charset="77"/>
              </a:rPr>
              <a:t> </a:t>
            </a:r>
            <a:r>
              <a:rPr lang="en-US" sz="3900" dirty="0" err="1">
                <a:latin typeface="SVN-Gilroy" pitchFamily="2" charset="77"/>
              </a:rPr>
              <a:t>vào</a:t>
            </a:r>
            <a:r>
              <a:rPr lang="en-US" sz="3900" dirty="0">
                <a:latin typeface="SVN-Gilroy" pitchFamily="2" charset="77"/>
              </a:rPr>
              <a:t> “adv” </a:t>
            </a:r>
            <a:r>
              <a:rPr lang="en-US" sz="3900" dirty="0" err="1">
                <a:latin typeface="SVN-Gilroy" pitchFamily="2" charset="77"/>
              </a:rPr>
              <a:t>đi</a:t>
            </a:r>
            <a:r>
              <a:rPr lang="en-US" sz="3900" dirty="0">
                <a:latin typeface="SVN-Gilroy" pitchFamily="2" charset="77"/>
              </a:rPr>
              <a:t> </a:t>
            </a:r>
            <a:r>
              <a:rPr lang="en-US" sz="3900" dirty="0" err="1">
                <a:latin typeface="SVN-Gilroy" pitchFamily="2" charset="77"/>
              </a:rPr>
              <a:t>kèm</a:t>
            </a:r>
            <a:r>
              <a:rPr lang="en-US" sz="3900" dirty="0">
                <a:latin typeface="SVN-Gilroy" pitchFamily="2" charset="77"/>
              </a:rPr>
              <a:t> “How” </a:t>
            </a:r>
            <a:r>
              <a:rPr lang="en-US" sz="3900" dirty="0" err="1">
                <a:latin typeface="SVN-Gilroy" pitchFamily="2" charset="77"/>
              </a:rPr>
              <a:t>để</a:t>
            </a:r>
            <a:r>
              <a:rPr lang="en-US" sz="3900" dirty="0">
                <a:latin typeface="SVN-Gilroy" pitchFamily="2" charset="77"/>
              </a:rPr>
              <a:t> </a:t>
            </a:r>
            <a:r>
              <a:rPr lang="en-US" sz="3900" dirty="0" err="1">
                <a:latin typeface="SVN-Gilroy" pitchFamily="2" charset="77"/>
              </a:rPr>
              <a:t>trả</a:t>
            </a:r>
            <a:r>
              <a:rPr lang="en-US" sz="3900" dirty="0">
                <a:latin typeface="SVN-Gilroy" pitchFamily="2" charset="77"/>
              </a:rPr>
              <a:t> </a:t>
            </a:r>
            <a:r>
              <a:rPr lang="en-US" sz="3900" dirty="0" err="1">
                <a:latin typeface="SVN-Gilroy" pitchFamily="2" charset="77"/>
              </a:rPr>
              <a:t>lời</a:t>
            </a:r>
            <a:endParaRPr lang="en-VN" sz="3900" dirty="0">
              <a:latin typeface="SVN-Gilroy" pitchFamily="2" charset="77"/>
            </a:endParaRPr>
          </a:p>
        </p:txBody>
      </p:sp>
      <p:sp>
        <p:nvSpPr>
          <p:cNvPr id="11" name="Google Shape;152;p25">
            <a:extLst>
              <a:ext uri="{FF2B5EF4-FFF2-40B4-BE49-F238E27FC236}">
                <a16:creationId xmlns:a16="http://schemas.microsoft.com/office/drawing/2014/main" id="{6C34529E-3578-4126-6DAA-49826B4E1985}"/>
              </a:ext>
            </a:extLst>
          </p:cNvPr>
          <p:cNvSpPr/>
          <p:nvPr/>
        </p:nvSpPr>
        <p:spPr>
          <a:xfrm>
            <a:off x="1188010" y="3530762"/>
            <a:ext cx="8436053" cy="824261"/>
          </a:xfrm>
          <a:prstGeom prst="roundRect">
            <a:avLst>
              <a:gd name="adj" fmla="val 50000"/>
            </a:avLst>
          </a:prstGeom>
          <a:solidFill>
            <a:srgbClr val="FF7900"/>
          </a:solidFill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latin typeface="SVN-Gilroy" panose="00000500000000000000" pitchFamily="50" charset="0"/>
            </a:endParaRPr>
          </a:p>
        </p:txBody>
      </p:sp>
      <p:sp>
        <p:nvSpPr>
          <p:cNvPr id="25" name="Google Shape;154;p25">
            <a:extLst>
              <a:ext uri="{FF2B5EF4-FFF2-40B4-BE49-F238E27FC236}">
                <a16:creationId xmlns:a16="http://schemas.microsoft.com/office/drawing/2014/main" id="{61687400-5F08-A2E8-AEF5-DF48152A866B}"/>
              </a:ext>
            </a:extLst>
          </p:cNvPr>
          <p:cNvSpPr txBox="1">
            <a:spLocks/>
          </p:cNvSpPr>
          <p:nvPr/>
        </p:nvSpPr>
        <p:spPr>
          <a:xfrm>
            <a:off x="1532890" y="3531527"/>
            <a:ext cx="9054941" cy="683423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4200" dirty="0">
                <a:latin typeface="SVN-Gilroy" panose="00000500000000000000" pitchFamily="50" charset="0"/>
              </a:rPr>
              <a:t>A. </a:t>
            </a:r>
            <a:r>
              <a:rPr lang="en-US" sz="4200" u="sng" dirty="0">
                <a:latin typeface="SVN-Gilroy" panose="00000500000000000000" pitchFamily="50" charset="0"/>
              </a:rPr>
              <a:t>We have them twice a year</a:t>
            </a:r>
          </a:p>
        </p:txBody>
      </p:sp>
      <p:grpSp>
        <p:nvGrpSpPr>
          <p:cNvPr id="8" name="Group 8"/>
          <p:cNvGrpSpPr/>
          <p:nvPr/>
        </p:nvGrpSpPr>
        <p:grpSpPr>
          <a:xfrm rot="1818284">
            <a:off x="9534406" y="5319614"/>
            <a:ext cx="274712" cy="11053763"/>
            <a:chOff x="0" y="0"/>
            <a:chExt cx="72352" cy="291127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72352" cy="2911279"/>
            </a:xfrm>
            <a:custGeom>
              <a:avLst/>
              <a:gdLst/>
              <a:ahLst/>
              <a:cxnLst/>
              <a:rect l="l" t="t" r="r" b="b"/>
              <a:pathLst>
                <a:path w="72352" h="2911279">
                  <a:moveTo>
                    <a:pt x="0" y="0"/>
                  </a:moveTo>
                  <a:lnTo>
                    <a:pt x="72352" y="0"/>
                  </a:lnTo>
                  <a:lnTo>
                    <a:pt x="72352" y="2911279"/>
                  </a:lnTo>
                  <a:lnTo>
                    <a:pt x="0" y="2911279"/>
                  </a:lnTo>
                  <a:close/>
                </a:path>
              </a:pathLst>
            </a:custGeom>
            <a:gradFill rotWithShape="1">
              <a:gsLst>
                <a:gs pos="0">
                  <a:srgbClr val="0037F4">
                    <a:alpha val="100000"/>
                  </a:srgbClr>
                </a:gs>
                <a:gs pos="100000">
                  <a:srgbClr val="E4DBE4">
                    <a:alpha val="100000"/>
                  </a:srgbClr>
                </a:gs>
              </a:gsLst>
              <a:path path="circle">
                <a:fillToRect l="50000" t="50000" r="50000" b="50000"/>
              </a:path>
            </a:gradFill>
          </p:spPr>
          <p:txBody>
            <a:bodyPr/>
            <a:lstStyle/>
            <a:p>
              <a:endParaRPr lang="en-VN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72352" cy="2968429"/>
            </a:xfrm>
            <a:prstGeom prst="rect">
              <a:avLst/>
            </a:prstGeom>
          </p:spPr>
          <p:txBody>
            <a:bodyPr lIns="50801" tIns="50801" rIns="50801" bIns="50801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12" name="Group 7">
            <a:extLst>
              <a:ext uri="{FF2B5EF4-FFF2-40B4-BE49-F238E27FC236}">
                <a16:creationId xmlns:a16="http://schemas.microsoft.com/office/drawing/2014/main" id="{DE74290D-058F-55EF-6B11-FFCFF539B06E}"/>
              </a:ext>
            </a:extLst>
          </p:cNvPr>
          <p:cNvGrpSpPr/>
          <p:nvPr/>
        </p:nvGrpSpPr>
        <p:grpSpPr>
          <a:xfrm>
            <a:off x="457022" y="475374"/>
            <a:ext cx="993693" cy="938319"/>
            <a:chOff x="0" y="0"/>
            <a:chExt cx="812800" cy="812800"/>
          </a:xfrm>
        </p:grpSpPr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BCA83BDF-F8B9-2BEC-C8D8-D6F0B69612D7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7900"/>
            </a:solidFill>
          </p:spPr>
          <p:txBody>
            <a:bodyPr/>
            <a:lstStyle/>
            <a:p>
              <a:endParaRPr lang="en-VN" dirty="0"/>
            </a:p>
          </p:txBody>
        </p:sp>
        <p:sp>
          <p:nvSpPr>
            <p:cNvPr id="17" name="TextBox 9">
              <a:extLst>
                <a:ext uri="{FF2B5EF4-FFF2-40B4-BE49-F238E27FC236}">
                  <a16:creationId xmlns:a16="http://schemas.microsoft.com/office/drawing/2014/main" id="{735CCC38-B455-F43F-976D-FAE20C68614F}"/>
                </a:ext>
              </a:extLst>
            </p:cNvPr>
            <p:cNvSpPr txBox="1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lIns="50801" tIns="50801" rIns="50801" bIns="50801" rtlCol="0" anchor="ctr"/>
            <a:lstStyle/>
            <a:p>
              <a:pPr algn="ctr">
                <a:lnSpc>
                  <a:spcPts val="5520"/>
                </a:lnSpc>
              </a:pPr>
              <a:r>
                <a:rPr lang="en-US" sz="3999" b="1" dirty="0">
                  <a:solidFill>
                    <a:srgbClr val="FFFFFF"/>
                  </a:solidFill>
                  <a:latin typeface="SVN-Gilroy XBold" pitchFamily="2" charset="77"/>
                </a:rPr>
                <a:t>1</a:t>
              </a:r>
            </a:p>
          </p:txBody>
        </p:sp>
      </p:grpSp>
    </p:spTree>
  </p:cSld>
  <p:clrMapOvr>
    <a:masterClrMapping/>
  </p:clrMapOvr>
  <p:transition spd="slow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/>
      <p:bldP spid="20" grpId="0"/>
      <p:bldP spid="21" grpId="0" animBg="1"/>
      <p:bldP spid="22" grpId="0"/>
      <p:bldP spid="23" grpId="0" animBg="1"/>
      <p:bldP spid="24" grpId="0" animBg="1"/>
      <p:bldP spid="11" grpId="0" animBg="1"/>
      <p:bldP spid="25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 descr="Two women standing in front of a sign&#10;&#10;Description automatically generated">
            <a:extLst>
              <a:ext uri="{FF2B5EF4-FFF2-40B4-BE49-F238E27FC236}">
                <a16:creationId xmlns:a16="http://schemas.microsoft.com/office/drawing/2014/main" id="{F99758BB-C323-7027-563E-14E0ADB16CD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48" y="0"/>
            <a:ext cx="16266647" cy="10287000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 rot="1818284">
            <a:off x="13270169" y="-2236578"/>
            <a:ext cx="3542093" cy="15881952"/>
            <a:chOff x="0" y="0"/>
            <a:chExt cx="1041002" cy="422182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41002" cy="4221827"/>
            </a:xfrm>
            <a:custGeom>
              <a:avLst/>
              <a:gdLst/>
              <a:ahLst/>
              <a:cxnLst/>
              <a:rect l="l" t="t" r="r" b="b"/>
              <a:pathLst>
                <a:path w="1041002" h="4221827">
                  <a:moveTo>
                    <a:pt x="0" y="0"/>
                  </a:moveTo>
                  <a:lnTo>
                    <a:pt x="1041002" y="0"/>
                  </a:lnTo>
                  <a:lnTo>
                    <a:pt x="1041002" y="4221827"/>
                  </a:lnTo>
                  <a:lnTo>
                    <a:pt x="0" y="4221827"/>
                  </a:lnTo>
                  <a:close/>
                </a:path>
              </a:pathLst>
            </a:custGeom>
            <a:gradFill rotWithShape="1">
              <a:gsLst>
                <a:gs pos="0">
                  <a:srgbClr val="AEBDD6">
                    <a:alpha val="100000"/>
                  </a:srgbClr>
                </a:gs>
                <a:gs pos="100000">
                  <a:srgbClr val="0137F4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VN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1041002" cy="4278977"/>
            </a:xfrm>
            <a:prstGeom prst="rect">
              <a:avLst/>
            </a:prstGeom>
          </p:spPr>
          <p:txBody>
            <a:bodyPr lIns="50801" tIns="50801" rIns="50801" bIns="50801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1818284">
            <a:off x="19477976" y="-7285015"/>
            <a:ext cx="274712" cy="11053763"/>
            <a:chOff x="0" y="0"/>
            <a:chExt cx="72352" cy="291127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72352" cy="2911279"/>
            </a:xfrm>
            <a:custGeom>
              <a:avLst/>
              <a:gdLst/>
              <a:ahLst/>
              <a:cxnLst/>
              <a:rect l="l" t="t" r="r" b="b"/>
              <a:pathLst>
                <a:path w="72352" h="2911279">
                  <a:moveTo>
                    <a:pt x="0" y="0"/>
                  </a:moveTo>
                  <a:lnTo>
                    <a:pt x="72352" y="0"/>
                  </a:lnTo>
                  <a:lnTo>
                    <a:pt x="72352" y="2911279"/>
                  </a:lnTo>
                  <a:lnTo>
                    <a:pt x="0" y="2911279"/>
                  </a:lnTo>
                  <a:close/>
                </a:path>
              </a:pathLst>
            </a:custGeom>
            <a:gradFill rotWithShape="1">
              <a:gsLst>
                <a:gs pos="0">
                  <a:srgbClr val="AEBDD6">
                    <a:alpha val="100000"/>
                  </a:srgbClr>
                </a:gs>
                <a:gs pos="100000">
                  <a:srgbClr val="0137F4">
                    <a:alpha val="100000"/>
                  </a:srgbClr>
                </a:gs>
              </a:gsLst>
              <a:path path="circle">
                <a:fillToRect l="50000" t="50000" r="50000" b="50000"/>
              </a:path>
            </a:gradFill>
          </p:spPr>
          <p:txBody>
            <a:bodyPr/>
            <a:lstStyle/>
            <a:p>
              <a:endParaRPr lang="en-VN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72352" cy="2968429"/>
            </a:xfrm>
            <a:prstGeom prst="rect">
              <a:avLst/>
            </a:prstGeom>
          </p:spPr>
          <p:txBody>
            <a:bodyPr lIns="50801" tIns="50801" rIns="50801" bIns="50801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 rot="1818284">
            <a:off x="16125860" y="4413261"/>
            <a:ext cx="3194204" cy="7569921"/>
            <a:chOff x="0" y="0"/>
            <a:chExt cx="841272" cy="1993724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41272" cy="1993724"/>
            </a:xfrm>
            <a:custGeom>
              <a:avLst/>
              <a:gdLst/>
              <a:ahLst/>
              <a:cxnLst/>
              <a:rect l="l" t="t" r="r" b="b"/>
              <a:pathLst>
                <a:path w="841272" h="1993724">
                  <a:moveTo>
                    <a:pt x="0" y="0"/>
                  </a:moveTo>
                  <a:lnTo>
                    <a:pt x="841272" y="0"/>
                  </a:lnTo>
                  <a:lnTo>
                    <a:pt x="841272" y="1993724"/>
                  </a:lnTo>
                  <a:lnTo>
                    <a:pt x="0" y="1993724"/>
                  </a:lnTo>
                  <a:close/>
                </a:path>
              </a:pathLst>
            </a:custGeom>
            <a:gradFill rotWithShape="1">
              <a:gsLst>
                <a:gs pos="0">
                  <a:srgbClr val="AEBDD6">
                    <a:alpha val="100000"/>
                  </a:srgbClr>
                </a:gs>
                <a:gs pos="100000">
                  <a:srgbClr val="0137F4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VN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57150"/>
              <a:ext cx="841272" cy="2050874"/>
            </a:xfrm>
            <a:prstGeom prst="rect">
              <a:avLst/>
            </a:prstGeom>
          </p:spPr>
          <p:txBody>
            <a:bodyPr lIns="50801" tIns="50801" rIns="50801" bIns="50801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29" name="TextBox 24">
            <a:extLst>
              <a:ext uri="{FF2B5EF4-FFF2-40B4-BE49-F238E27FC236}">
                <a16:creationId xmlns:a16="http://schemas.microsoft.com/office/drawing/2014/main" id="{45F1CDC1-3D1A-777C-84D4-F537DFB4E7D0}"/>
              </a:ext>
            </a:extLst>
          </p:cNvPr>
          <p:cNvSpPr txBox="1"/>
          <p:nvPr/>
        </p:nvSpPr>
        <p:spPr>
          <a:xfrm>
            <a:off x="282778" y="7777156"/>
            <a:ext cx="6983366" cy="9812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433"/>
              </a:lnSpc>
            </a:pPr>
            <a:r>
              <a:rPr lang="en-US" sz="6000" b="1" dirty="0">
                <a:solidFill>
                  <a:schemeClr val="bg1"/>
                </a:solidFill>
                <a:latin typeface="SVN-Gilroy SemiBold" pitchFamily="2" charset="77"/>
              </a:rPr>
              <a:t>Lesson 1</a:t>
            </a:r>
          </a:p>
        </p:txBody>
      </p:sp>
      <p:grpSp>
        <p:nvGrpSpPr>
          <p:cNvPr id="39" name="Group 16">
            <a:extLst>
              <a:ext uri="{FF2B5EF4-FFF2-40B4-BE49-F238E27FC236}">
                <a16:creationId xmlns:a16="http://schemas.microsoft.com/office/drawing/2014/main" id="{88D5FB85-73D6-4494-F0FE-2D539D1BA8BE}"/>
              </a:ext>
            </a:extLst>
          </p:cNvPr>
          <p:cNvGrpSpPr/>
          <p:nvPr/>
        </p:nvGrpSpPr>
        <p:grpSpPr>
          <a:xfrm>
            <a:off x="11678985" y="2350718"/>
            <a:ext cx="6280866" cy="5585565"/>
            <a:chOff x="0" y="0"/>
            <a:chExt cx="21896591" cy="19472605"/>
          </a:xfrm>
        </p:grpSpPr>
        <p:sp>
          <p:nvSpPr>
            <p:cNvPr id="40" name="Freeform 17">
              <a:extLst>
                <a:ext uri="{FF2B5EF4-FFF2-40B4-BE49-F238E27FC236}">
                  <a16:creationId xmlns:a16="http://schemas.microsoft.com/office/drawing/2014/main" id="{4E76FC5B-2828-0669-4BC2-7EBE989244A7}"/>
                </a:ext>
              </a:extLst>
            </p:cNvPr>
            <p:cNvSpPr/>
            <p:nvPr/>
          </p:nvSpPr>
          <p:spPr>
            <a:xfrm rot="42000">
              <a:off x="119766" y="-133029"/>
              <a:ext cx="21894944" cy="19738714"/>
            </a:xfrm>
            <a:custGeom>
              <a:avLst/>
              <a:gdLst/>
              <a:ahLst/>
              <a:cxnLst/>
              <a:rect l="l" t="t" r="r" b="b"/>
              <a:pathLst>
                <a:path w="21894944" h="19738714">
                  <a:moveTo>
                    <a:pt x="11108705" y="128879"/>
                  </a:moveTo>
                  <a:lnTo>
                    <a:pt x="0" y="19738714"/>
                  </a:lnTo>
                  <a:lnTo>
                    <a:pt x="21894944" y="19471203"/>
                  </a:lnTo>
                  <a:lnTo>
                    <a:pt x="21657046" y="0"/>
                  </a:lnTo>
                  <a:close/>
                </a:path>
              </a:pathLst>
            </a:custGeom>
            <a:blipFill>
              <a:blip r:embed="rId3"/>
              <a:stretch>
                <a:fillRect l="-105932" t="-6341" r="-10127" b="-28468"/>
              </a:stretch>
            </a:blipFill>
          </p:spPr>
          <p:txBody>
            <a:bodyPr/>
            <a:lstStyle/>
            <a:p>
              <a:endParaRPr lang="en-VN"/>
            </a:p>
          </p:txBody>
        </p:sp>
      </p:grpSp>
      <p:sp>
        <p:nvSpPr>
          <p:cNvPr id="18" name="Google Shape;152;p25">
            <a:extLst>
              <a:ext uri="{FF2B5EF4-FFF2-40B4-BE49-F238E27FC236}">
                <a16:creationId xmlns:a16="http://schemas.microsoft.com/office/drawing/2014/main" id="{B4435876-9A3C-1282-B6D2-539DA11F6FAE}"/>
              </a:ext>
            </a:extLst>
          </p:cNvPr>
          <p:cNvSpPr/>
          <p:nvPr/>
        </p:nvSpPr>
        <p:spPr>
          <a:xfrm>
            <a:off x="1187216" y="3531556"/>
            <a:ext cx="9208067" cy="824261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latin typeface="SVN-Gilroy" panose="00000500000000000000" pitchFamily="50" charset="0"/>
            </a:endParaRPr>
          </a:p>
        </p:txBody>
      </p:sp>
      <p:sp>
        <p:nvSpPr>
          <p:cNvPr id="19" name="Google Shape;154;p25">
            <a:extLst>
              <a:ext uri="{FF2B5EF4-FFF2-40B4-BE49-F238E27FC236}">
                <a16:creationId xmlns:a16="http://schemas.microsoft.com/office/drawing/2014/main" id="{C72486F9-DB46-69EA-C469-02BFB121C5E4}"/>
              </a:ext>
            </a:extLst>
          </p:cNvPr>
          <p:cNvSpPr txBox="1">
            <a:spLocks/>
          </p:cNvSpPr>
          <p:nvPr/>
        </p:nvSpPr>
        <p:spPr>
          <a:xfrm>
            <a:off x="1532096" y="3532321"/>
            <a:ext cx="9054941" cy="6834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4200" dirty="0">
                <a:latin typeface="SVN-Gilroy" panose="00000500000000000000" pitchFamily="50" charset="0"/>
              </a:rPr>
              <a:t>A. There could be several hundred</a:t>
            </a:r>
          </a:p>
        </p:txBody>
      </p:sp>
      <p:sp>
        <p:nvSpPr>
          <p:cNvPr id="20" name="Google Shape;154;p25">
            <a:extLst>
              <a:ext uri="{FF2B5EF4-FFF2-40B4-BE49-F238E27FC236}">
                <a16:creationId xmlns:a16="http://schemas.microsoft.com/office/drawing/2014/main" id="{8355B491-B09B-1469-4EBB-EB8F782CE051}"/>
              </a:ext>
            </a:extLst>
          </p:cNvPr>
          <p:cNvSpPr txBox="1">
            <a:spLocks/>
          </p:cNvSpPr>
          <p:nvPr/>
        </p:nvSpPr>
        <p:spPr>
          <a:xfrm>
            <a:off x="1532097" y="4777461"/>
            <a:ext cx="7032783" cy="535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7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/>
            <a:r>
              <a:rPr lang="en-US" sz="4200" dirty="0">
                <a:latin typeface="SVN-Gilroy" pitchFamily="2" charset="77"/>
              </a:rPr>
              <a:t>B. I don’t have time tonight</a:t>
            </a:r>
            <a:endParaRPr lang="en-US" sz="4200" dirty="0">
              <a:solidFill>
                <a:schemeClr val="tx1"/>
              </a:solidFill>
              <a:latin typeface="SVN-Gilroy" panose="00000500000000000000" pitchFamily="50" charset="0"/>
              <a:ea typeface="+mn-ea"/>
              <a:cs typeface="+mn-cs"/>
            </a:endParaRPr>
          </a:p>
        </p:txBody>
      </p:sp>
      <p:sp>
        <p:nvSpPr>
          <p:cNvPr id="21" name="Google Shape;152;p25">
            <a:extLst>
              <a:ext uri="{FF2B5EF4-FFF2-40B4-BE49-F238E27FC236}">
                <a16:creationId xmlns:a16="http://schemas.microsoft.com/office/drawing/2014/main" id="{2B78CF67-EE12-E63C-77FB-161E5C98A451}"/>
              </a:ext>
            </a:extLst>
          </p:cNvPr>
          <p:cNvSpPr/>
          <p:nvPr/>
        </p:nvSpPr>
        <p:spPr>
          <a:xfrm>
            <a:off x="1187214" y="4766345"/>
            <a:ext cx="9207276" cy="824261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latin typeface="SVN-Gilroy" panose="00000500000000000000" pitchFamily="50" charset="0"/>
            </a:endParaRPr>
          </a:p>
        </p:txBody>
      </p:sp>
      <p:sp>
        <p:nvSpPr>
          <p:cNvPr id="22" name="Rectangle: Rounded Corners 61">
            <a:extLst>
              <a:ext uri="{FF2B5EF4-FFF2-40B4-BE49-F238E27FC236}">
                <a16:creationId xmlns:a16="http://schemas.microsoft.com/office/drawing/2014/main" id="{C9D6E149-1A34-4896-CED5-0C2BD35E9EBB}"/>
              </a:ext>
            </a:extLst>
          </p:cNvPr>
          <p:cNvSpPr/>
          <p:nvPr/>
        </p:nvSpPr>
        <p:spPr>
          <a:xfrm>
            <a:off x="1173943" y="1459280"/>
            <a:ext cx="10992659" cy="122565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sz="4200" b="1" dirty="0">
                <a:solidFill>
                  <a:schemeClr val="tx1"/>
                </a:solidFill>
                <a:latin typeface="SVN-Gilroy" pitchFamily="2" charset="77"/>
              </a:rPr>
              <a:t>How many people are coming to the reception tonight?</a:t>
            </a:r>
          </a:p>
        </p:txBody>
      </p:sp>
      <p:sp>
        <p:nvSpPr>
          <p:cNvPr id="23" name="Rectangle: Rounded Corners 62">
            <a:extLst>
              <a:ext uri="{FF2B5EF4-FFF2-40B4-BE49-F238E27FC236}">
                <a16:creationId xmlns:a16="http://schemas.microsoft.com/office/drawing/2014/main" id="{4D637064-7ED5-CAF7-798D-2CABDF0FEAFC}"/>
              </a:ext>
            </a:extLst>
          </p:cNvPr>
          <p:cNvSpPr/>
          <p:nvPr/>
        </p:nvSpPr>
        <p:spPr>
          <a:xfrm>
            <a:off x="1134084" y="1046162"/>
            <a:ext cx="10956318" cy="2052212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sz="4200" b="1" dirty="0">
                <a:solidFill>
                  <a:srgbClr val="0037F4"/>
                </a:solidFill>
                <a:latin typeface="SVN-Gilroy" pitchFamily="2" charset="77"/>
              </a:rPr>
              <a:t>How many people </a:t>
            </a:r>
            <a:r>
              <a:rPr lang="en-US" sz="4200" b="1" dirty="0">
                <a:solidFill>
                  <a:schemeClr val="tx1"/>
                </a:solidFill>
                <a:latin typeface="SVN-Gilroy" pitchFamily="2" charset="77"/>
              </a:rPr>
              <a:t>are coming to the reception tonight?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E258F15-150C-DC10-D2AC-69A4BA0BA070}"/>
              </a:ext>
            </a:extLst>
          </p:cNvPr>
          <p:cNvSpPr txBox="1"/>
          <p:nvPr/>
        </p:nvSpPr>
        <p:spPr>
          <a:xfrm>
            <a:off x="535073" y="5999546"/>
            <a:ext cx="9967118" cy="301960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VN" sz="3900" b="1" dirty="0">
                <a:solidFill>
                  <a:srgbClr val="0037F4"/>
                </a:solidFill>
                <a:latin typeface="SVN-Gilroy XBold" pitchFamily="2" charset="77"/>
              </a:rPr>
              <a:t>Lưu ý:</a:t>
            </a:r>
          </a:p>
          <a:p>
            <a:pPr marL="428625" indent="-428625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VN" sz="3900" dirty="0">
                <a:latin typeface="SVN-Gilroy" pitchFamily="2" charset="77"/>
              </a:rPr>
              <a:t>Ở câu hỏi: Nghe </a:t>
            </a:r>
            <a:r>
              <a:rPr lang="en-US" sz="3900" dirty="0">
                <a:latin typeface="SVN-Gilroy" pitchFamily="2" charset="77"/>
              </a:rPr>
              <a:t>“how + adj”</a:t>
            </a:r>
          </a:p>
          <a:p>
            <a:pPr marL="428625" indent="-428625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VN" sz="3900" dirty="0">
                <a:latin typeface="SVN-Gilroy" pitchFamily="2" charset="77"/>
              </a:rPr>
              <a:t>Ở đáp án đúng: </a:t>
            </a:r>
            <a:r>
              <a:rPr lang="en-US" sz="3900" dirty="0" err="1">
                <a:latin typeface="SVN-Gilroy" pitchFamily="2" charset="77"/>
              </a:rPr>
              <a:t>Dựa</a:t>
            </a:r>
            <a:r>
              <a:rPr lang="en-US" sz="3900" dirty="0">
                <a:latin typeface="SVN-Gilroy" pitchFamily="2" charset="77"/>
              </a:rPr>
              <a:t> </a:t>
            </a:r>
            <a:r>
              <a:rPr lang="en-US" sz="3900" dirty="0" err="1">
                <a:latin typeface="SVN-Gilroy" pitchFamily="2" charset="77"/>
              </a:rPr>
              <a:t>vào</a:t>
            </a:r>
            <a:r>
              <a:rPr lang="en-US" sz="3900" dirty="0">
                <a:latin typeface="SVN-Gilroy" pitchFamily="2" charset="77"/>
              </a:rPr>
              <a:t> “adj” </a:t>
            </a:r>
            <a:r>
              <a:rPr lang="en-US" sz="3900" dirty="0" err="1">
                <a:latin typeface="SVN-Gilroy" pitchFamily="2" charset="77"/>
              </a:rPr>
              <a:t>đi</a:t>
            </a:r>
            <a:r>
              <a:rPr lang="en-US" sz="3900" dirty="0">
                <a:latin typeface="SVN-Gilroy" pitchFamily="2" charset="77"/>
              </a:rPr>
              <a:t> </a:t>
            </a:r>
            <a:r>
              <a:rPr lang="en-US" sz="3900" dirty="0" err="1">
                <a:latin typeface="SVN-Gilroy" pitchFamily="2" charset="77"/>
              </a:rPr>
              <a:t>kèm</a:t>
            </a:r>
            <a:r>
              <a:rPr lang="en-US" sz="3900" dirty="0">
                <a:latin typeface="SVN-Gilroy" pitchFamily="2" charset="77"/>
              </a:rPr>
              <a:t> “How” </a:t>
            </a:r>
            <a:r>
              <a:rPr lang="en-US" sz="3900" dirty="0" err="1">
                <a:latin typeface="SVN-Gilroy" pitchFamily="2" charset="77"/>
              </a:rPr>
              <a:t>để</a:t>
            </a:r>
            <a:r>
              <a:rPr lang="en-US" sz="3900" dirty="0">
                <a:latin typeface="SVN-Gilroy" pitchFamily="2" charset="77"/>
              </a:rPr>
              <a:t> </a:t>
            </a:r>
            <a:r>
              <a:rPr lang="en-US" sz="3900" dirty="0" err="1">
                <a:latin typeface="SVN-Gilroy" pitchFamily="2" charset="77"/>
              </a:rPr>
              <a:t>trả</a:t>
            </a:r>
            <a:r>
              <a:rPr lang="en-US" sz="3900" dirty="0">
                <a:latin typeface="SVN-Gilroy" pitchFamily="2" charset="77"/>
              </a:rPr>
              <a:t> </a:t>
            </a:r>
            <a:r>
              <a:rPr lang="en-US" sz="3900" dirty="0" err="1">
                <a:latin typeface="SVN-Gilroy" pitchFamily="2" charset="77"/>
              </a:rPr>
              <a:t>lời</a:t>
            </a:r>
            <a:endParaRPr lang="en-VN" sz="3900" dirty="0">
              <a:latin typeface="SVN-Gilroy" pitchFamily="2" charset="77"/>
            </a:endParaRPr>
          </a:p>
        </p:txBody>
      </p:sp>
      <p:sp>
        <p:nvSpPr>
          <p:cNvPr id="11" name="Google Shape;152;p25">
            <a:extLst>
              <a:ext uri="{FF2B5EF4-FFF2-40B4-BE49-F238E27FC236}">
                <a16:creationId xmlns:a16="http://schemas.microsoft.com/office/drawing/2014/main" id="{6C34529E-3578-4126-6DAA-49826B4E1985}"/>
              </a:ext>
            </a:extLst>
          </p:cNvPr>
          <p:cNvSpPr/>
          <p:nvPr/>
        </p:nvSpPr>
        <p:spPr>
          <a:xfrm>
            <a:off x="1188006" y="3533144"/>
            <a:ext cx="9207276" cy="824261"/>
          </a:xfrm>
          <a:prstGeom prst="roundRect">
            <a:avLst>
              <a:gd name="adj" fmla="val 50000"/>
            </a:avLst>
          </a:prstGeom>
          <a:solidFill>
            <a:srgbClr val="FF7900"/>
          </a:solidFill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latin typeface="SVN-Gilroy" panose="00000500000000000000" pitchFamily="50" charset="0"/>
            </a:endParaRPr>
          </a:p>
        </p:txBody>
      </p:sp>
      <p:sp>
        <p:nvSpPr>
          <p:cNvPr id="25" name="Google Shape;154;p25">
            <a:extLst>
              <a:ext uri="{FF2B5EF4-FFF2-40B4-BE49-F238E27FC236}">
                <a16:creationId xmlns:a16="http://schemas.microsoft.com/office/drawing/2014/main" id="{61687400-5F08-A2E8-AEF5-DF48152A866B}"/>
              </a:ext>
            </a:extLst>
          </p:cNvPr>
          <p:cNvSpPr txBox="1">
            <a:spLocks/>
          </p:cNvSpPr>
          <p:nvPr/>
        </p:nvSpPr>
        <p:spPr>
          <a:xfrm>
            <a:off x="1532887" y="3533909"/>
            <a:ext cx="9054941" cy="683423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4200" dirty="0">
                <a:latin typeface="SVN-Gilroy" panose="00000500000000000000" pitchFamily="50" charset="0"/>
              </a:rPr>
              <a:t>A. </a:t>
            </a:r>
            <a:r>
              <a:rPr lang="en-US" sz="4200" u="sng" dirty="0">
                <a:latin typeface="SVN-Gilroy" panose="00000500000000000000" pitchFamily="50" charset="0"/>
              </a:rPr>
              <a:t>There could be several hundred</a:t>
            </a:r>
          </a:p>
        </p:txBody>
      </p:sp>
      <p:grpSp>
        <p:nvGrpSpPr>
          <p:cNvPr id="8" name="Group 8"/>
          <p:cNvGrpSpPr/>
          <p:nvPr/>
        </p:nvGrpSpPr>
        <p:grpSpPr>
          <a:xfrm rot="1818284">
            <a:off x="9534406" y="5319614"/>
            <a:ext cx="274712" cy="11053763"/>
            <a:chOff x="0" y="0"/>
            <a:chExt cx="72352" cy="291127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72352" cy="2911279"/>
            </a:xfrm>
            <a:custGeom>
              <a:avLst/>
              <a:gdLst/>
              <a:ahLst/>
              <a:cxnLst/>
              <a:rect l="l" t="t" r="r" b="b"/>
              <a:pathLst>
                <a:path w="72352" h="2911279">
                  <a:moveTo>
                    <a:pt x="0" y="0"/>
                  </a:moveTo>
                  <a:lnTo>
                    <a:pt x="72352" y="0"/>
                  </a:lnTo>
                  <a:lnTo>
                    <a:pt x="72352" y="2911279"/>
                  </a:lnTo>
                  <a:lnTo>
                    <a:pt x="0" y="2911279"/>
                  </a:lnTo>
                  <a:close/>
                </a:path>
              </a:pathLst>
            </a:custGeom>
            <a:gradFill rotWithShape="1">
              <a:gsLst>
                <a:gs pos="0">
                  <a:srgbClr val="0037F4">
                    <a:alpha val="100000"/>
                  </a:srgbClr>
                </a:gs>
                <a:gs pos="100000">
                  <a:srgbClr val="E4DBE4">
                    <a:alpha val="100000"/>
                  </a:srgbClr>
                </a:gs>
              </a:gsLst>
              <a:path path="circle">
                <a:fillToRect l="50000" t="50000" r="50000" b="50000"/>
              </a:path>
            </a:gradFill>
          </p:spPr>
          <p:txBody>
            <a:bodyPr/>
            <a:lstStyle/>
            <a:p>
              <a:endParaRPr lang="en-VN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72352" cy="2968429"/>
            </a:xfrm>
            <a:prstGeom prst="rect">
              <a:avLst/>
            </a:prstGeom>
          </p:spPr>
          <p:txBody>
            <a:bodyPr lIns="50801" tIns="50801" rIns="50801" bIns="50801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12" name="Group 7">
            <a:extLst>
              <a:ext uri="{FF2B5EF4-FFF2-40B4-BE49-F238E27FC236}">
                <a16:creationId xmlns:a16="http://schemas.microsoft.com/office/drawing/2014/main" id="{DE74290D-058F-55EF-6B11-FFCFF539B06E}"/>
              </a:ext>
            </a:extLst>
          </p:cNvPr>
          <p:cNvGrpSpPr/>
          <p:nvPr/>
        </p:nvGrpSpPr>
        <p:grpSpPr>
          <a:xfrm>
            <a:off x="457022" y="475374"/>
            <a:ext cx="993693" cy="938319"/>
            <a:chOff x="0" y="0"/>
            <a:chExt cx="812800" cy="812800"/>
          </a:xfrm>
        </p:grpSpPr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BCA83BDF-F8B9-2BEC-C8D8-D6F0B69612D7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7900"/>
            </a:solidFill>
          </p:spPr>
          <p:txBody>
            <a:bodyPr/>
            <a:lstStyle/>
            <a:p>
              <a:endParaRPr lang="en-VN" dirty="0"/>
            </a:p>
          </p:txBody>
        </p:sp>
        <p:sp>
          <p:nvSpPr>
            <p:cNvPr id="17" name="TextBox 9">
              <a:extLst>
                <a:ext uri="{FF2B5EF4-FFF2-40B4-BE49-F238E27FC236}">
                  <a16:creationId xmlns:a16="http://schemas.microsoft.com/office/drawing/2014/main" id="{735CCC38-B455-F43F-976D-FAE20C68614F}"/>
                </a:ext>
              </a:extLst>
            </p:cNvPr>
            <p:cNvSpPr txBox="1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lIns="50801" tIns="50801" rIns="50801" bIns="50801" rtlCol="0" anchor="ctr"/>
            <a:lstStyle/>
            <a:p>
              <a:pPr algn="ctr">
                <a:lnSpc>
                  <a:spcPts val="5520"/>
                </a:lnSpc>
              </a:pPr>
              <a:r>
                <a:rPr lang="en-US" sz="3999" b="1" dirty="0">
                  <a:solidFill>
                    <a:srgbClr val="FFFFFF"/>
                  </a:solidFill>
                  <a:latin typeface="SVN-Gilroy XBold" pitchFamily="2" charset="77"/>
                </a:rPr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10342232"/>
      </p:ext>
    </p:extLst>
  </p:cSld>
  <p:clrMapOvr>
    <a:masterClrMapping/>
  </p:clrMapOvr>
  <p:transition spd="slow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/>
      <p:bldP spid="20" grpId="0"/>
      <p:bldP spid="21" grpId="0" animBg="1"/>
      <p:bldP spid="22" grpId="0"/>
      <p:bldP spid="23" grpId="0" animBg="1"/>
      <p:bldP spid="24" grpId="0" animBg="1"/>
      <p:bldP spid="11" grpId="0" animBg="1"/>
      <p:bldP spid="2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 descr="Two women standing in front of a sign&#10;&#10;Description automatically generated">
            <a:extLst>
              <a:ext uri="{FF2B5EF4-FFF2-40B4-BE49-F238E27FC236}">
                <a16:creationId xmlns:a16="http://schemas.microsoft.com/office/drawing/2014/main" id="{F99758BB-C323-7027-563E-14E0ADB16CD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1388" y="-8007"/>
            <a:ext cx="16266647" cy="10287000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 rot="1818284">
            <a:off x="13270169" y="-2236578"/>
            <a:ext cx="3542093" cy="15881952"/>
            <a:chOff x="0" y="0"/>
            <a:chExt cx="1041002" cy="422182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41002" cy="4221827"/>
            </a:xfrm>
            <a:custGeom>
              <a:avLst/>
              <a:gdLst/>
              <a:ahLst/>
              <a:cxnLst/>
              <a:rect l="l" t="t" r="r" b="b"/>
              <a:pathLst>
                <a:path w="1041002" h="4221827">
                  <a:moveTo>
                    <a:pt x="0" y="0"/>
                  </a:moveTo>
                  <a:lnTo>
                    <a:pt x="1041002" y="0"/>
                  </a:lnTo>
                  <a:lnTo>
                    <a:pt x="1041002" y="4221827"/>
                  </a:lnTo>
                  <a:lnTo>
                    <a:pt x="0" y="4221827"/>
                  </a:lnTo>
                  <a:close/>
                </a:path>
              </a:pathLst>
            </a:custGeom>
            <a:gradFill rotWithShape="1">
              <a:gsLst>
                <a:gs pos="0">
                  <a:srgbClr val="AEBDD6">
                    <a:alpha val="100000"/>
                  </a:srgbClr>
                </a:gs>
                <a:gs pos="100000">
                  <a:srgbClr val="0137F4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VN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1041002" cy="4278977"/>
            </a:xfrm>
            <a:prstGeom prst="rect">
              <a:avLst/>
            </a:prstGeom>
          </p:spPr>
          <p:txBody>
            <a:bodyPr lIns="50801" tIns="50801" rIns="50801" bIns="50801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1818284">
            <a:off x="19477976" y="-7285015"/>
            <a:ext cx="274712" cy="11053763"/>
            <a:chOff x="0" y="0"/>
            <a:chExt cx="72352" cy="291127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72352" cy="2911279"/>
            </a:xfrm>
            <a:custGeom>
              <a:avLst/>
              <a:gdLst/>
              <a:ahLst/>
              <a:cxnLst/>
              <a:rect l="l" t="t" r="r" b="b"/>
              <a:pathLst>
                <a:path w="72352" h="2911279">
                  <a:moveTo>
                    <a:pt x="0" y="0"/>
                  </a:moveTo>
                  <a:lnTo>
                    <a:pt x="72352" y="0"/>
                  </a:lnTo>
                  <a:lnTo>
                    <a:pt x="72352" y="2911279"/>
                  </a:lnTo>
                  <a:lnTo>
                    <a:pt x="0" y="2911279"/>
                  </a:lnTo>
                  <a:close/>
                </a:path>
              </a:pathLst>
            </a:custGeom>
            <a:gradFill rotWithShape="1">
              <a:gsLst>
                <a:gs pos="0">
                  <a:srgbClr val="AEBDD6">
                    <a:alpha val="100000"/>
                  </a:srgbClr>
                </a:gs>
                <a:gs pos="100000">
                  <a:srgbClr val="0137F4">
                    <a:alpha val="100000"/>
                  </a:srgbClr>
                </a:gs>
              </a:gsLst>
              <a:path path="circle">
                <a:fillToRect l="50000" t="50000" r="50000" b="50000"/>
              </a:path>
            </a:gradFill>
          </p:spPr>
          <p:txBody>
            <a:bodyPr/>
            <a:lstStyle/>
            <a:p>
              <a:endParaRPr lang="en-VN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72352" cy="2968429"/>
            </a:xfrm>
            <a:prstGeom prst="rect">
              <a:avLst/>
            </a:prstGeom>
          </p:spPr>
          <p:txBody>
            <a:bodyPr lIns="50801" tIns="50801" rIns="50801" bIns="50801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 rot="1818284">
            <a:off x="16125860" y="4413261"/>
            <a:ext cx="3194204" cy="7569921"/>
            <a:chOff x="0" y="0"/>
            <a:chExt cx="841272" cy="1993724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41272" cy="1993724"/>
            </a:xfrm>
            <a:custGeom>
              <a:avLst/>
              <a:gdLst/>
              <a:ahLst/>
              <a:cxnLst/>
              <a:rect l="l" t="t" r="r" b="b"/>
              <a:pathLst>
                <a:path w="841272" h="1993724">
                  <a:moveTo>
                    <a:pt x="0" y="0"/>
                  </a:moveTo>
                  <a:lnTo>
                    <a:pt x="841272" y="0"/>
                  </a:lnTo>
                  <a:lnTo>
                    <a:pt x="841272" y="1993724"/>
                  </a:lnTo>
                  <a:lnTo>
                    <a:pt x="0" y="1993724"/>
                  </a:lnTo>
                  <a:close/>
                </a:path>
              </a:pathLst>
            </a:custGeom>
            <a:gradFill rotWithShape="1">
              <a:gsLst>
                <a:gs pos="0">
                  <a:srgbClr val="AEBDD6">
                    <a:alpha val="100000"/>
                  </a:srgbClr>
                </a:gs>
                <a:gs pos="100000">
                  <a:srgbClr val="0137F4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VN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57150"/>
              <a:ext cx="841272" cy="2050874"/>
            </a:xfrm>
            <a:prstGeom prst="rect">
              <a:avLst/>
            </a:prstGeom>
          </p:spPr>
          <p:txBody>
            <a:bodyPr lIns="50801" tIns="50801" rIns="50801" bIns="50801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29" name="TextBox 24">
            <a:extLst>
              <a:ext uri="{FF2B5EF4-FFF2-40B4-BE49-F238E27FC236}">
                <a16:creationId xmlns:a16="http://schemas.microsoft.com/office/drawing/2014/main" id="{45F1CDC1-3D1A-777C-84D4-F537DFB4E7D0}"/>
              </a:ext>
            </a:extLst>
          </p:cNvPr>
          <p:cNvSpPr txBox="1"/>
          <p:nvPr/>
        </p:nvSpPr>
        <p:spPr>
          <a:xfrm>
            <a:off x="282778" y="7777156"/>
            <a:ext cx="6983366" cy="9812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433"/>
              </a:lnSpc>
            </a:pPr>
            <a:r>
              <a:rPr lang="en-US" sz="6000" b="1" dirty="0">
                <a:solidFill>
                  <a:schemeClr val="bg1"/>
                </a:solidFill>
                <a:latin typeface="SVN-Gilroy SemiBold" pitchFamily="2" charset="77"/>
              </a:rPr>
              <a:t>Lesson 1</a:t>
            </a:r>
          </a:p>
        </p:txBody>
      </p:sp>
      <p:grpSp>
        <p:nvGrpSpPr>
          <p:cNvPr id="39" name="Group 16">
            <a:extLst>
              <a:ext uri="{FF2B5EF4-FFF2-40B4-BE49-F238E27FC236}">
                <a16:creationId xmlns:a16="http://schemas.microsoft.com/office/drawing/2014/main" id="{88D5FB85-73D6-4494-F0FE-2D539D1BA8BE}"/>
              </a:ext>
            </a:extLst>
          </p:cNvPr>
          <p:cNvGrpSpPr/>
          <p:nvPr/>
        </p:nvGrpSpPr>
        <p:grpSpPr>
          <a:xfrm>
            <a:off x="11678985" y="2350718"/>
            <a:ext cx="6280866" cy="5585565"/>
            <a:chOff x="0" y="0"/>
            <a:chExt cx="21896591" cy="19472605"/>
          </a:xfrm>
        </p:grpSpPr>
        <p:sp>
          <p:nvSpPr>
            <p:cNvPr id="40" name="Freeform 17">
              <a:extLst>
                <a:ext uri="{FF2B5EF4-FFF2-40B4-BE49-F238E27FC236}">
                  <a16:creationId xmlns:a16="http://schemas.microsoft.com/office/drawing/2014/main" id="{4E76FC5B-2828-0669-4BC2-7EBE989244A7}"/>
                </a:ext>
              </a:extLst>
            </p:cNvPr>
            <p:cNvSpPr/>
            <p:nvPr/>
          </p:nvSpPr>
          <p:spPr>
            <a:xfrm rot="42000">
              <a:off x="119766" y="-133029"/>
              <a:ext cx="21894944" cy="19738714"/>
            </a:xfrm>
            <a:custGeom>
              <a:avLst/>
              <a:gdLst/>
              <a:ahLst/>
              <a:cxnLst/>
              <a:rect l="l" t="t" r="r" b="b"/>
              <a:pathLst>
                <a:path w="21894944" h="19738714">
                  <a:moveTo>
                    <a:pt x="11108705" y="128879"/>
                  </a:moveTo>
                  <a:lnTo>
                    <a:pt x="0" y="19738714"/>
                  </a:lnTo>
                  <a:lnTo>
                    <a:pt x="21894944" y="19471203"/>
                  </a:lnTo>
                  <a:lnTo>
                    <a:pt x="21657046" y="0"/>
                  </a:lnTo>
                  <a:close/>
                </a:path>
              </a:pathLst>
            </a:custGeom>
            <a:blipFill>
              <a:blip r:embed="rId3"/>
              <a:stretch>
                <a:fillRect l="-105932" t="-6341" r="-10127" b="-28468"/>
              </a:stretch>
            </a:blipFill>
          </p:spPr>
          <p:txBody>
            <a:bodyPr/>
            <a:lstStyle/>
            <a:p>
              <a:endParaRPr lang="en-VN"/>
            </a:p>
          </p:txBody>
        </p:sp>
      </p:grpSp>
      <p:grpSp>
        <p:nvGrpSpPr>
          <p:cNvPr id="12" name="Group 7">
            <a:extLst>
              <a:ext uri="{FF2B5EF4-FFF2-40B4-BE49-F238E27FC236}">
                <a16:creationId xmlns:a16="http://schemas.microsoft.com/office/drawing/2014/main" id="{DE74290D-058F-55EF-6B11-FFCFF539B06E}"/>
              </a:ext>
            </a:extLst>
          </p:cNvPr>
          <p:cNvGrpSpPr/>
          <p:nvPr/>
        </p:nvGrpSpPr>
        <p:grpSpPr>
          <a:xfrm>
            <a:off x="457022" y="475374"/>
            <a:ext cx="993693" cy="938319"/>
            <a:chOff x="0" y="0"/>
            <a:chExt cx="812800" cy="812800"/>
          </a:xfrm>
        </p:grpSpPr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BCA83BDF-F8B9-2BEC-C8D8-D6F0B69612D7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7900"/>
            </a:solidFill>
          </p:spPr>
          <p:txBody>
            <a:bodyPr/>
            <a:lstStyle/>
            <a:p>
              <a:endParaRPr lang="en-VN" dirty="0"/>
            </a:p>
          </p:txBody>
        </p:sp>
        <p:sp>
          <p:nvSpPr>
            <p:cNvPr id="17" name="TextBox 9">
              <a:extLst>
                <a:ext uri="{FF2B5EF4-FFF2-40B4-BE49-F238E27FC236}">
                  <a16:creationId xmlns:a16="http://schemas.microsoft.com/office/drawing/2014/main" id="{735CCC38-B455-F43F-976D-FAE20C68614F}"/>
                </a:ext>
              </a:extLst>
            </p:cNvPr>
            <p:cNvSpPr txBox="1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lIns="50801" tIns="50801" rIns="50801" bIns="50801" rtlCol="0" anchor="ctr"/>
            <a:lstStyle/>
            <a:p>
              <a:pPr algn="ctr">
                <a:lnSpc>
                  <a:spcPts val="5520"/>
                </a:lnSpc>
              </a:pPr>
              <a:r>
                <a:rPr lang="en-US" sz="3999" b="1" dirty="0">
                  <a:solidFill>
                    <a:srgbClr val="FFFFFF"/>
                  </a:solidFill>
                  <a:latin typeface="SVN-Gilroy XBold" pitchFamily="2" charset="77"/>
                </a:rPr>
                <a:t>3</a:t>
              </a:r>
            </a:p>
          </p:txBody>
        </p:sp>
      </p:grpSp>
      <p:sp>
        <p:nvSpPr>
          <p:cNvPr id="18" name="Google Shape;152;p25">
            <a:extLst>
              <a:ext uri="{FF2B5EF4-FFF2-40B4-BE49-F238E27FC236}">
                <a16:creationId xmlns:a16="http://schemas.microsoft.com/office/drawing/2014/main" id="{B4435876-9A3C-1282-B6D2-539DA11F6FAE}"/>
              </a:ext>
            </a:extLst>
          </p:cNvPr>
          <p:cNvSpPr/>
          <p:nvPr/>
        </p:nvSpPr>
        <p:spPr>
          <a:xfrm>
            <a:off x="1173913" y="3046707"/>
            <a:ext cx="7595621" cy="824261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latin typeface="SVN-Gilroy" panose="00000500000000000000" pitchFamily="50" charset="0"/>
            </a:endParaRPr>
          </a:p>
        </p:txBody>
      </p:sp>
      <p:sp>
        <p:nvSpPr>
          <p:cNvPr id="19" name="Google Shape;154;p25">
            <a:extLst>
              <a:ext uri="{FF2B5EF4-FFF2-40B4-BE49-F238E27FC236}">
                <a16:creationId xmlns:a16="http://schemas.microsoft.com/office/drawing/2014/main" id="{C72486F9-DB46-69EA-C469-02BFB121C5E4}"/>
              </a:ext>
            </a:extLst>
          </p:cNvPr>
          <p:cNvSpPr txBox="1">
            <a:spLocks/>
          </p:cNvSpPr>
          <p:nvPr/>
        </p:nvSpPr>
        <p:spPr>
          <a:xfrm>
            <a:off x="1518793" y="3047472"/>
            <a:ext cx="9054941" cy="6834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4200" dirty="0">
                <a:latin typeface="SVN-Gilroy" panose="00000500000000000000" pitchFamily="50" charset="0"/>
              </a:rPr>
              <a:t>A. For seven years</a:t>
            </a:r>
          </a:p>
        </p:txBody>
      </p:sp>
      <p:sp>
        <p:nvSpPr>
          <p:cNvPr id="20" name="Google Shape;154;p25">
            <a:extLst>
              <a:ext uri="{FF2B5EF4-FFF2-40B4-BE49-F238E27FC236}">
                <a16:creationId xmlns:a16="http://schemas.microsoft.com/office/drawing/2014/main" id="{8355B491-B09B-1469-4EBB-EB8F782CE051}"/>
              </a:ext>
            </a:extLst>
          </p:cNvPr>
          <p:cNvSpPr txBox="1">
            <a:spLocks/>
          </p:cNvSpPr>
          <p:nvPr/>
        </p:nvSpPr>
        <p:spPr>
          <a:xfrm>
            <a:off x="1518794" y="4432315"/>
            <a:ext cx="8604396" cy="5009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7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/>
            <a:r>
              <a:rPr lang="en-US" sz="4200" dirty="0">
                <a:latin typeface="SVN-Gilroy" pitchFamily="2" charset="77"/>
              </a:rPr>
              <a:t>B. Yes. I liked my employer</a:t>
            </a:r>
            <a:endParaRPr lang="en-US" sz="4200" dirty="0">
              <a:solidFill>
                <a:schemeClr val="tx1"/>
              </a:solidFill>
              <a:latin typeface="SVN-Gilroy" panose="00000500000000000000" pitchFamily="50" charset="0"/>
              <a:ea typeface="+mn-ea"/>
              <a:cs typeface="+mn-cs"/>
            </a:endParaRPr>
          </a:p>
        </p:txBody>
      </p:sp>
      <p:sp>
        <p:nvSpPr>
          <p:cNvPr id="21" name="Google Shape;152;p25">
            <a:extLst>
              <a:ext uri="{FF2B5EF4-FFF2-40B4-BE49-F238E27FC236}">
                <a16:creationId xmlns:a16="http://schemas.microsoft.com/office/drawing/2014/main" id="{2B78CF67-EE12-E63C-77FB-161E5C98A451}"/>
              </a:ext>
            </a:extLst>
          </p:cNvPr>
          <p:cNvSpPr/>
          <p:nvPr/>
        </p:nvSpPr>
        <p:spPr>
          <a:xfrm>
            <a:off x="1173913" y="4421199"/>
            <a:ext cx="7595622" cy="824261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latin typeface="SVN-Gilroy" panose="00000500000000000000" pitchFamily="50" charset="0"/>
            </a:endParaRPr>
          </a:p>
        </p:txBody>
      </p:sp>
      <p:sp>
        <p:nvSpPr>
          <p:cNvPr id="22" name="Rectangle: Rounded Corners 61">
            <a:extLst>
              <a:ext uri="{FF2B5EF4-FFF2-40B4-BE49-F238E27FC236}">
                <a16:creationId xmlns:a16="http://schemas.microsoft.com/office/drawing/2014/main" id="{C9D6E149-1A34-4896-CED5-0C2BD35E9EBB}"/>
              </a:ext>
            </a:extLst>
          </p:cNvPr>
          <p:cNvSpPr/>
          <p:nvPr/>
        </p:nvSpPr>
        <p:spPr>
          <a:xfrm>
            <a:off x="1173944" y="1459280"/>
            <a:ext cx="13260120" cy="122565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sz="4200" b="1" dirty="0">
                <a:solidFill>
                  <a:schemeClr val="tx1"/>
                </a:solidFill>
                <a:latin typeface="SVN-Gilroy" pitchFamily="2" charset="77"/>
              </a:rPr>
              <a:t>How long did you work for your previous employer?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E258F15-150C-DC10-D2AC-69A4BA0BA070}"/>
              </a:ext>
            </a:extLst>
          </p:cNvPr>
          <p:cNvSpPr txBox="1"/>
          <p:nvPr/>
        </p:nvSpPr>
        <p:spPr>
          <a:xfrm>
            <a:off x="624959" y="5852427"/>
            <a:ext cx="9967118" cy="301960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VN" sz="3900" b="1" dirty="0">
                <a:solidFill>
                  <a:srgbClr val="0037F4"/>
                </a:solidFill>
                <a:latin typeface="SVN-Gilroy XBold" pitchFamily="2" charset="77"/>
              </a:rPr>
              <a:t>Lưu ý:</a:t>
            </a:r>
          </a:p>
          <a:p>
            <a:pPr marL="428625" indent="-428625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VN" sz="3900" dirty="0">
                <a:latin typeface="SVN-Gilroy" pitchFamily="2" charset="77"/>
              </a:rPr>
              <a:t>Ở câu hỏi: Nghe “how + adj”</a:t>
            </a:r>
          </a:p>
          <a:p>
            <a:pPr marL="428625" indent="-428625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VN" sz="3900" dirty="0">
                <a:latin typeface="SVN-Gilroy" pitchFamily="2" charset="77"/>
              </a:rPr>
              <a:t>Ở đáp án đúng: Dựa vào “adj” đi kèm “How” để trả lời</a:t>
            </a:r>
          </a:p>
        </p:txBody>
      </p:sp>
      <p:sp>
        <p:nvSpPr>
          <p:cNvPr id="23" name="Rectangle: Rounded Corners 62">
            <a:extLst>
              <a:ext uri="{FF2B5EF4-FFF2-40B4-BE49-F238E27FC236}">
                <a16:creationId xmlns:a16="http://schemas.microsoft.com/office/drawing/2014/main" id="{4D637064-7ED5-CAF7-798D-2CABDF0FEAFC}"/>
              </a:ext>
            </a:extLst>
          </p:cNvPr>
          <p:cNvSpPr/>
          <p:nvPr/>
        </p:nvSpPr>
        <p:spPr>
          <a:xfrm>
            <a:off x="1173913" y="1533054"/>
            <a:ext cx="13260122" cy="122565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sz="4200" b="1" dirty="0">
                <a:solidFill>
                  <a:srgbClr val="0037F4"/>
                </a:solidFill>
                <a:latin typeface="SVN-Gilroy" pitchFamily="2" charset="77"/>
              </a:rPr>
              <a:t>How long </a:t>
            </a:r>
            <a:r>
              <a:rPr lang="en-US" sz="4200" b="1" dirty="0">
                <a:solidFill>
                  <a:schemeClr val="tx1"/>
                </a:solidFill>
                <a:latin typeface="SVN-Gilroy" pitchFamily="2" charset="77"/>
              </a:rPr>
              <a:t>did you work for your previous employer?</a:t>
            </a:r>
          </a:p>
        </p:txBody>
      </p:sp>
      <p:sp>
        <p:nvSpPr>
          <p:cNvPr id="11" name="Google Shape;152;p25">
            <a:extLst>
              <a:ext uri="{FF2B5EF4-FFF2-40B4-BE49-F238E27FC236}">
                <a16:creationId xmlns:a16="http://schemas.microsoft.com/office/drawing/2014/main" id="{6C34529E-3578-4126-6DAA-49826B4E1985}"/>
              </a:ext>
            </a:extLst>
          </p:cNvPr>
          <p:cNvSpPr/>
          <p:nvPr/>
        </p:nvSpPr>
        <p:spPr>
          <a:xfrm>
            <a:off x="1173944" y="3045917"/>
            <a:ext cx="7595613" cy="824261"/>
          </a:xfrm>
          <a:prstGeom prst="roundRect">
            <a:avLst>
              <a:gd name="adj" fmla="val 50000"/>
            </a:avLst>
          </a:prstGeom>
          <a:solidFill>
            <a:srgbClr val="FF7900"/>
          </a:solidFill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latin typeface="SVN-Gilroy" panose="00000500000000000000" pitchFamily="50" charset="0"/>
            </a:endParaRPr>
          </a:p>
        </p:txBody>
      </p:sp>
      <p:sp>
        <p:nvSpPr>
          <p:cNvPr id="25" name="Google Shape;154;p25">
            <a:extLst>
              <a:ext uri="{FF2B5EF4-FFF2-40B4-BE49-F238E27FC236}">
                <a16:creationId xmlns:a16="http://schemas.microsoft.com/office/drawing/2014/main" id="{61687400-5F08-A2E8-AEF5-DF48152A866B}"/>
              </a:ext>
            </a:extLst>
          </p:cNvPr>
          <p:cNvSpPr txBox="1">
            <a:spLocks/>
          </p:cNvSpPr>
          <p:nvPr/>
        </p:nvSpPr>
        <p:spPr>
          <a:xfrm>
            <a:off x="1518823" y="3046682"/>
            <a:ext cx="9054941" cy="6834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4200" dirty="0">
                <a:latin typeface="SVN-Gilroy" panose="00000500000000000000" pitchFamily="50" charset="0"/>
              </a:rPr>
              <a:t>A. </a:t>
            </a:r>
            <a:r>
              <a:rPr lang="en-US" sz="4200" u="sng" dirty="0">
                <a:latin typeface="SVN-Gilroy" panose="00000500000000000000" pitchFamily="50" charset="0"/>
              </a:rPr>
              <a:t>For seven years</a:t>
            </a:r>
          </a:p>
        </p:txBody>
      </p:sp>
      <p:grpSp>
        <p:nvGrpSpPr>
          <p:cNvPr id="8" name="Group 8"/>
          <p:cNvGrpSpPr/>
          <p:nvPr/>
        </p:nvGrpSpPr>
        <p:grpSpPr>
          <a:xfrm rot="1818284">
            <a:off x="9534406" y="5319614"/>
            <a:ext cx="274712" cy="11053763"/>
            <a:chOff x="0" y="0"/>
            <a:chExt cx="72352" cy="291127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72352" cy="2911279"/>
            </a:xfrm>
            <a:custGeom>
              <a:avLst/>
              <a:gdLst/>
              <a:ahLst/>
              <a:cxnLst/>
              <a:rect l="l" t="t" r="r" b="b"/>
              <a:pathLst>
                <a:path w="72352" h="2911279">
                  <a:moveTo>
                    <a:pt x="0" y="0"/>
                  </a:moveTo>
                  <a:lnTo>
                    <a:pt x="72352" y="0"/>
                  </a:lnTo>
                  <a:lnTo>
                    <a:pt x="72352" y="2911279"/>
                  </a:lnTo>
                  <a:lnTo>
                    <a:pt x="0" y="2911279"/>
                  </a:lnTo>
                  <a:close/>
                </a:path>
              </a:pathLst>
            </a:custGeom>
            <a:gradFill rotWithShape="1">
              <a:gsLst>
                <a:gs pos="0">
                  <a:srgbClr val="0037F4">
                    <a:alpha val="100000"/>
                  </a:srgbClr>
                </a:gs>
                <a:gs pos="100000">
                  <a:srgbClr val="E4DBE4">
                    <a:alpha val="100000"/>
                  </a:srgbClr>
                </a:gs>
              </a:gsLst>
              <a:path path="circle">
                <a:fillToRect l="50000" t="50000" r="50000" b="50000"/>
              </a:path>
            </a:gradFill>
          </p:spPr>
          <p:txBody>
            <a:bodyPr/>
            <a:lstStyle/>
            <a:p>
              <a:endParaRPr lang="en-VN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72352" cy="2968429"/>
            </a:xfrm>
            <a:prstGeom prst="rect">
              <a:avLst/>
            </a:prstGeom>
          </p:spPr>
          <p:txBody>
            <a:bodyPr lIns="50801" tIns="50801" rIns="50801" bIns="50801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673499484"/>
      </p:ext>
    </p:extLst>
  </p:cSld>
  <p:clrMapOvr>
    <a:masterClrMapping/>
  </p:clrMapOvr>
  <p:transition spd="slow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/>
      <p:bldP spid="20" grpId="0"/>
      <p:bldP spid="21" grpId="0" animBg="1"/>
      <p:bldP spid="22" grpId="0"/>
      <p:bldP spid="24" grpId="0" animBg="1"/>
      <p:bldP spid="23" grpId="0" animBg="1"/>
      <p:bldP spid="11" grpId="0" animBg="1"/>
      <p:bldP spid="25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 descr="Two women standing in front of a sign&#10;&#10;Description automatically generated">
            <a:extLst>
              <a:ext uri="{FF2B5EF4-FFF2-40B4-BE49-F238E27FC236}">
                <a16:creationId xmlns:a16="http://schemas.microsoft.com/office/drawing/2014/main" id="{F99758BB-C323-7027-563E-14E0ADB16CD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48" y="0"/>
            <a:ext cx="16266647" cy="10287000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 rot="1818284">
            <a:off x="13270169" y="-2236578"/>
            <a:ext cx="3542093" cy="15881952"/>
            <a:chOff x="0" y="0"/>
            <a:chExt cx="1041002" cy="422182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41002" cy="4221827"/>
            </a:xfrm>
            <a:custGeom>
              <a:avLst/>
              <a:gdLst/>
              <a:ahLst/>
              <a:cxnLst/>
              <a:rect l="l" t="t" r="r" b="b"/>
              <a:pathLst>
                <a:path w="1041002" h="4221827">
                  <a:moveTo>
                    <a:pt x="0" y="0"/>
                  </a:moveTo>
                  <a:lnTo>
                    <a:pt x="1041002" y="0"/>
                  </a:lnTo>
                  <a:lnTo>
                    <a:pt x="1041002" y="4221827"/>
                  </a:lnTo>
                  <a:lnTo>
                    <a:pt x="0" y="4221827"/>
                  </a:lnTo>
                  <a:close/>
                </a:path>
              </a:pathLst>
            </a:custGeom>
            <a:gradFill rotWithShape="1">
              <a:gsLst>
                <a:gs pos="0">
                  <a:srgbClr val="AEBDD6">
                    <a:alpha val="100000"/>
                  </a:srgbClr>
                </a:gs>
                <a:gs pos="100000">
                  <a:srgbClr val="0137F4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VN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1041002" cy="4278977"/>
            </a:xfrm>
            <a:prstGeom prst="rect">
              <a:avLst/>
            </a:prstGeom>
          </p:spPr>
          <p:txBody>
            <a:bodyPr lIns="50801" tIns="50801" rIns="50801" bIns="50801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1818284">
            <a:off x="19477976" y="-7285015"/>
            <a:ext cx="274712" cy="11053763"/>
            <a:chOff x="0" y="0"/>
            <a:chExt cx="72352" cy="291127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72352" cy="2911279"/>
            </a:xfrm>
            <a:custGeom>
              <a:avLst/>
              <a:gdLst/>
              <a:ahLst/>
              <a:cxnLst/>
              <a:rect l="l" t="t" r="r" b="b"/>
              <a:pathLst>
                <a:path w="72352" h="2911279">
                  <a:moveTo>
                    <a:pt x="0" y="0"/>
                  </a:moveTo>
                  <a:lnTo>
                    <a:pt x="72352" y="0"/>
                  </a:lnTo>
                  <a:lnTo>
                    <a:pt x="72352" y="2911279"/>
                  </a:lnTo>
                  <a:lnTo>
                    <a:pt x="0" y="2911279"/>
                  </a:lnTo>
                  <a:close/>
                </a:path>
              </a:pathLst>
            </a:custGeom>
            <a:gradFill rotWithShape="1">
              <a:gsLst>
                <a:gs pos="0">
                  <a:srgbClr val="AEBDD6">
                    <a:alpha val="100000"/>
                  </a:srgbClr>
                </a:gs>
                <a:gs pos="100000">
                  <a:srgbClr val="0137F4">
                    <a:alpha val="100000"/>
                  </a:srgbClr>
                </a:gs>
              </a:gsLst>
              <a:path path="circle">
                <a:fillToRect l="50000" t="50000" r="50000" b="50000"/>
              </a:path>
            </a:gradFill>
          </p:spPr>
          <p:txBody>
            <a:bodyPr/>
            <a:lstStyle/>
            <a:p>
              <a:endParaRPr lang="en-VN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72352" cy="2968429"/>
            </a:xfrm>
            <a:prstGeom prst="rect">
              <a:avLst/>
            </a:prstGeom>
          </p:spPr>
          <p:txBody>
            <a:bodyPr lIns="50801" tIns="50801" rIns="50801" bIns="50801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 rot="1818284">
            <a:off x="16125860" y="4413261"/>
            <a:ext cx="3194204" cy="7569921"/>
            <a:chOff x="0" y="0"/>
            <a:chExt cx="841272" cy="1993724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41272" cy="1993724"/>
            </a:xfrm>
            <a:custGeom>
              <a:avLst/>
              <a:gdLst/>
              <a:ahLst/>
              <a:cxnLst/>
              <a:rect l="l" t="t" r="r" b="b"/>
              <a:pathLst>
                <a:path w="841272" h="1993724">
                  <a:moveTo>
                    <a:pt x="0" y="0"/>
                  </a:moveTo>
                  <a:lnTo>
                    <a:pt x="841272" y="0"/>
                  </a:lnTo>
                  <a:lnTo>
                    <a:pt x="841272" y="1993724"/>
                  </a:lnTo>
                  <a:lnTo>
                    <a:pt x="0" y="1993724"/>
                  </a:lnTo>
                  <a:close/>
                </a:path>
              </a:pathLst>
            </a:custGeom>
            <a:gradFill rotWithShape="1">
              <a:gsLst>
                <a:gs pos="0">
                  <a:srgbClr val="AEBDD6">
                    <a:alpha val="100000"/>
                  </a:srgbClr>
                </a:gs>
                <a:gs pos="100000">
                  <a:srgbClr val="0137F4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VN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57150"/>
              <a:ext cx="841272" cy="2050874"/>
            </a:xfrm>
            <a:prstGeom prst="rect">
              <a:avLst/>
            </a:prstGeom>
          </p:spPr>
          <p:txBody>
            <a:bodyPr lIns="50801" tIns="50801" rIns="50801" bIns="50801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29" name="TextBox 24">
            <a:extLst>
              <a:ext uri="{FF2B5EF4-FFF2-40B4-BE49-F238E27FC236}">
                <a16:creationId xmlns:a16="http://schemas.microsoft.com/office/drawing/2014/main" id="{45F1CDC1-3D1A-777C-84D4-F537DFB4E7D0}"/>
              </a:ext>
            </a:extLst>
          </p:cNvPr>
          <p:cNvSpPr txBox="1"/>
          <p:nvPr/>
        </p:nvSpPr>
        <p:spPr>
          <a:xfrm>
            <a:off x="282778" y="7777156"/>
            <a:ext cx="6983366" cy="9812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433"/>
              </a:lnSpc>
            </a:pPr>
            <a:r>
              <a:rPr lang="en-US" sz="6000" b="1" dirty="0">
                <a:solidFill>
                  <a:schemeClr val="bg1"/>
                </a:solidFill>
                <a:latin typeface="SVN-Gilroy SemiBold" pitchFamily="2" charset="77"/>
              </a:rPr>
              <a:t>Lesson 1</a:t>
            </a:r>
          </a:p>
        </p:txBody>
      </p:sp>
      <p:grpSp>
        <p:nvGrpSpPr>
          <p:cNvPr id="39" name="Group 16">
            <a:extLst>
              <a:ext uri="{FF2B5EF4-FFF2-40B4-BE49-F238E27FC236}">
                <a16:creationId xmlns:a16="http://schemas.microsoft.com/office/drawing/2014/main" id="{88D5FB85-73D6-4494-F0FE-2D539D1BA8BE}"/>
              </a:ext>
            </a:extLst>
          </p:cNvPr>
          <p:cNvGrpSpPr/>
          <p:nvPr/>
        </p:nvGrpSpPr>
        <p:grpSpPr>
          <a:xfrm>
            <a:off x="11678985" y="2350718"/>
            <a:ext cx="6280866" cy="5585565"/>
            <a:chOff x="0" y="0"/>
            <a:chExt cx="21896591" cy="19472605"/>
          </a:xfrm>
        </p:grpSpPr>
        <p:sp>
          <p:nvSpPr>
            <p:cNvPr id="40" name="Freeform 17">
              <a:extLst>
                <a:ext uri="{FF2B5EF4-FFF2-40B4-BE49-F238E27FC236}">
                  <a16:creationId xmlns:a16="http://schemas.microsoft.com/office/drawing/2014/main" id="{4E76FC5B-2828-0669-4BC2-7EBE989244A7}"/>
                </a:ext>
              </a:extLst>
            </p:cNvPr>
            <p:cNvSpPr/>
            <p:nvPr/>
          </p:nvSpPr>
          <p:spPr>
            <a:xfrm rot="42000">
              <a:off x="119766" y="-133029"/>
              <a:ext cx="21894944" cy="19738714"/>
            </a:xfrm>
            <a:custGeom>
              <a:avLst/>
              <a:gdLst/>
              <a:ahLst/>
              <a:cxnLst/>
              <a:rect l="l" t="t" r="r" b="b"/>
              <a:pathLst>
                <a:path w="21894944" h="19738714">
                  <a:moveTo>
                    <a:pt x="11108705" y="128879"/>
                  </a:moveTo>
                  <a:lnTo>
                    <a:pt x="0" y="19738714"/>
                  </a:lnTo>
                  <a:lnTo>
                    <a:pt x="21894944" y="19471203"/>
                  </a:lnTo>
                  <a:lnTo>
                    <a:pt x="21657046" y="0"/>
                  </a:lnTo>
                  <a:close/>
                </a:path>
              </a:pathLst>
            </a:custGeom>
            <a:blipFill>
              <a:blip r:embed="rId3"/>
              <a:stretch>
                <a:fillRect l="-105932" t="-6341" r="-10127" b="-28468"/>
              </a:stretch>
            </a:blipFill>
          </p:spPr>
          <p:txBody>
            <a:bodyPr/>
            <a:lstStyle/>
            <a:p>
              <a:endParaRPr lang="en-VN"/>
            </a:p>
          </p:txBody>
        </p:sp>
      </p:grpSp>
      <p:sp>
        <p:nvSpPr>
          <p:cNvPr id="18" name="Google Shape;152;p25">
            <a:extLst>
              <a:ext uri="{FF2B5EF4-FFF2-40B4-BE49-F238E27FC236}">
                <a16:creationId xmlns:a16="http://schemas.microsoft.com/office/drawing/2014/main" id="{B4435876-9A3C-1282-B6D2-539DA11F6FAE}"/>
              </a:ext>
            </a:extLst>
          </p:cNvPr>
          <p:cNvSpPr/>
          <p:nvPr/>
        </p:nvSpPr>
        <p:spPr>
          <a:xfrm>
            <a:off x="1187218" y="3531556"/>
            <a:ext cx="7354181" cy="824261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latin typeface="SVN-Gilroy" panose="00000500000000000000" pitchFamily="50" charset="0"/>
            </a:endParaRPr>
          </a:p>
        </p:txBody>
      </p:sp>
      <p:sp>
        <p:nvSpPr>
          <p:cNvPr id="19" name="Google Shape;154;p25">
            <a:extLst>
              <a:ext uri="{FF2B5EF4-FFF2-40B4-BE49-F238E27FC236}">
                <a16:creationId xmlns:a16="http://schemas.microsoft.com/office/drawing/2014/main" id="{C72486F9-DB46-69EA-C469-02BFB121C5E4}"/>
              </a:ext>
            </a:extLst>
          </p:cNvPr>
          <p:cNvSpPr txBox="1">
            <a:spLocks/>
          </p:cNvSpPr>
          <p:nvPr/>
        </p:nvSpPr>
        <p:spPr>
          <a:xfrm>
            <a:off x="1532096" y="3532321"/>
            <a:ext cx="9054941" cy="6834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4200" dirty="0">
                <a:latin typeface="SVN-Gilroy" panose="00000500000000000000" pitchFamily="50" charset="0"/>
              </a:rPr>
              <a:t>A. I think it’ll come by truck</a:t>
            </a:r>
          </a:p>
        </p:txBody>
      </p:sp>
      <p:sp>
        <p:nvSpPr>
          <p:cNvPr id="20" name="Google Shape;154;p25">
            <a:extLst>
              <a:ext uri="{FF2B5EF4-FFF2-40B4-BE49-F238E27FC236}">
                <a16:creationId xmlns:a16="http://schemas.microsoft.com/office/drawing/2014/main" id="{8355B491-B09B-1469-4EBB-EB8F782CE051}"/>
              </a:ext>
            </a:extLst>
          </p:cNvPr>
          <p:cNvSpPr txBox="1">
            <a:spLocks/>
          </p:cNvSpPr>
          <p:nvPr/>
        </p:nvSpPr>
        <p:spPr>
          <a:xfrm>
            <a:off x="1532097" y="4777461"/>
            <a:ext cx="7032783" cy="535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7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/>
            <a:r>
              <a:rPr lang="en-US" sz="4200" dirty="0">
                <a:latin typeface="SVN-Gilroy" pitchFamily="2" charset="77"/>
              </a:rPr>
              <a:t>B. On this delivery form</a:t>
            </a:r>
            <a:endParaRPr lang="en-US" sz="4200" dirty="0">
              <a:solidFill>
                <a:schemeClr val="tx1"/>
              </a:solidFill>
              <a:latin typeface="SVN-Gilroy" panose="00000500000000000000" pitchFamily="50" charset="0"/>
              <a:ea typeface="+mn-ea"/>
              <a:cs typeface="+mn-cs"/>
            </a:endParaRPr>
          </a:p>
        </p:txBody>
      </p:sp>
      <p:sp>
        <p:nvSpPr>
          <p:cNvPr id="21" name="Google Shape;152;p25">
            <a:extLst>
              <a:ext uri="{FF2B5EF4-FFF2-40B4-BE49-F238E27FC236}">
                <a16:creationId xmlns:a16="http://schemas.microsoft.com/office/drawing/2014/main" id="{2B78CF67-EE12-E63C-77FB-161E5C98A451}"/>
              </a:ext>
            </a:extLst>
          </p:cNvPr>
          <p:cNvSpPr/>
          <p:nvPr/>
        </p:nvSpPr>
        <p:spPr>
          <a:xfrm>
            <a:off x="1187216" y="4766345"/>
            <a:ext cx="7354182" cy="824261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latin typeface="SVN-Gilroy" panose="00000500000000000000" pitchFamily="50" charset="0"/>
            </a:endParaRPr>
          </a:p>
        </p:txBody>
      </p:sp>
      <p:sp>
        <p:nvSpPr>
          <p:cNvPr id="22" name="Rectangle: Rounded Corners 61">
            <a:extLst>
              <a:ext uri="{FF2B5EF4-FFF2-40B4-BE49-F238E27FC236}">
                <a16:creationId xmlns:a16="http://schemas.microsoft.com/office/drawing/2014/main" id="{C9D6E149-1A34-4896-CED5-0C2BD35E9EBB}"/>
              </a:ext>
            </a:extLst>
          </p:cNvPr>
          <p:cNvSpPr/>
          <p:nvPr/>
        </p:nvSpPr>
        <p:spPr>
          <a:xfrm>
            <a:off x="1173943" y="1459280"/>
            <a:ext cx="10992659" cy="122565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sz="4200" b="1" dirty="0">
                <a:solidFill>
                  <a:schemeClr val="tx1"/>
                </a:solidFill>
                <a:latin typeface="SVN-Gilroy" pitchFamily="2" charset="77"/>
              </a:rPr>
              <a:t>How will the new equipment be delivered to the factory?</a:t>
            </a:r>
          </a:p>
        </p:txBody>
      </p:sp>
      <p:sp>
        <p:nvSpPr>
          <p:cNvPr id="23" name="Rectangle: Rounded Corners 62">
            <a:extLst>
              <a:ext uri="{FF2B5EF4-FFF2-40B4-BE49-F238E27FC236}">
                <a16:creationId xmlns:a16="http://schemas.microsoft.com/office/drawing/2014/main" id="{4D637064-7ED5-CAF7-798D-2CABDF0FEAFC}"/>
              </a:ext>
            </a:extLst>
          </p:cNvPr>
          <p:cNvSpPr/>
          <p:nvPr/>
        </p:nvSpPr>
        <p:spPr>
          <a:xfrm>
            <a:off x="1134089" y="1044575"/>
            <a:ext cx="10956318" cy="2052212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sz="4200" b="1" dirty="0">
                <a:solidFill>
                  <a:srgbClr val="0037F4"/>
                </a:solidFill>
                <a:latin typeface="SVN-Gilroy" pitchFamily="2" charset="77"/>
              </a:rPr>
              <a:t>How </a:t>
            </a:r>
            <a:r>
              <a:rPr lang="en-US" sz="4200" b="1" dirty="0">
                <a:solidFill>
                  <a:schemeClr val="tx1"/>
                </a:solidFill>
                <a:latin typeface="SVN-Gilroy" pitchFamily="2" charset="77"/>
              </a:rPr>
              <a:t>will the new equipment be </a:t>
            </a:r>
            <a:r>
              <a:rPr lang="en-US" sz="4200" b="1" dirty="0">
                <a:solidFill>
                  <a:srgbClr val="0037F4"/>
                </a:solidFill>
                <a:latin typeface="SVN-Gilroy" pitchFamily="2" charset="77"/>
              </a:rPr>
              <a:t>delivered </a:t>
            </a:r>
            <a:r>
              <a:rPr lang="en-US" sz="4200" b="1" dirty="0">
                <a:solidFill>
                  <a:schemeClr val="tx1"/>
                </a:solidFill>
                <a:latin typeface="SVN-Gilroy" pitchFamily="2" charset="77"/>
              </a:rPr>
              <a:t>to the factory?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E258F15-150C-DC10-D2AC-69A4BA0BA070}"/>
              </a:ext>
            </a:extLst>
          </p:cNvPr>
          <p:cNvSpPr txBox="1"/>
          <p:nvPr/>
        </p:nvSpPr>
        <p:spPr>
          <a:xfrm>
            <a:off x="592360" y="5676900"/>
            <a:ext cx="9967118" cy="376981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VN" sz="3900" b="1" dirty="0">
                <a:solidFill>
                  <a:srgbClr val="0037F4"/>
                </a:solidFill>
                <a:latin typeface="SVN-Gilroy XBold" pitchFamily="2" charset="77"/>
              </a:rPr>
              <a:t>Lưu ý:</a:t>
            </a:r>
          </a:p>
          <a:p>
            <a:pPr marL="428625" indent="-428625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VN" sz="3900" dirty="0">
                <a:latin typeface="SVN-Gilroy" pitchFamily="2" charset="77"/>
              </a:rPr>
              <a:t>Ở câu hỏi: Nghe </a:t>
            </a:r>
            <a:r>
              <a:rPr lang="en-US" sz="3900" dirty="0">
                <a:latin typeface="SVN-Gilroy" pitchFamily="2" charset="77"/>
              </a:rPr>
              <a:t>“How + V” </a:t>
            </a:r>
            <a:r>
              <a:rPr lang="en-US" sz="3900" dirty="0" err="1">
                <a:latin typeface="SVN-Gilroy" pitchFamily="2" charset="77"/>
              </a:rPr>
              <a:t>diễn</a:t>
            </a:r>
            <a:r>
              <a:rPr lang="en-US" sz="3900" dirty="0">
                <a:latin typeface="SVN-Gilroy" pitchFamily="2" charset="77"/>
              </a:rPr>
              <a:t> </a:t>
            </a:r>
            <a:r>
              <a:rPr lang="en-US" sz="3900" dirty="0" err="1">
                <a:latin typeface="SVN-Gilroy" pitchFamily="2" charset="77"/>
              </a:rPr>
              <a:t>tả</a:t>
            </a:r>
            <a:r>
              <a:rPr lang="en-US" sz="3900" dirty="0">
                <a:latin typeface="SVN-Gilroy" pitchFamily="2" charset="77"/>
              </a:rPr>
              <a:t> </a:t>
            </a:r>
            <a:r>
              <a:rPr lang="en-US" sz="3900" dirty="0" err="1">
                <a:latin typeface="SVN-Gilroy" pitchFamily="2" charset="77"/>
              </a:rPr>
              <a:t>cách</a:t>
            </a:r>
            <a:r>
              <a:rPr lang="en-US" sz="3900" dirty="0">
                <a:latin typeface="SVN-Gilroy" pitchFamily="2" charset="77"/>
              </a:rPr>
              <a:t> </a:t>
            </a:r>
            <a:r>
              <a:rPr lang="en-US" sz="3900" dirty="0" err="1">
                <a:latin typeface="SVN-Gilroy" pitchFamily="2" charset="77"/>
              </a:rPr>
              <a:t>thức</a:t>
            </a:r>
            <a:r>
              <a:rPr lang="en-US" sz="3900" dirty="0">
                <a:latin typeface="SVN-Gilroy" pitchFamily="2" charset="77"/>
              </a:rPr>
              <a:t> </a:t>
            </a:r>
            <a:r>
              <a:rPr lang="en-US" sz="3900" dirty="0" err="1">
                <a:latin typeface="SVN-Gilroy" pitchFamily="2" charset="77"/>
              </a:rPr>
              <a:t>làm</a:t>
            </a:r>
            <a:r>
              <a:rPr lang="en-US" sz="3900" dirty="0">
                <a:latin typeface="SVN-Gilroy" pitchFamily="2" charset="77"/>
              </a:rPr>
              <a:t> </a:t>
            </a:r>
            <a:r>
              <a:rPr lang="en-US" sz="3900" dirty="0" err="1">
                <a:latin typeface="SVN-Gilroy" pitchFamily="2" charset="77"/>
              </a:rPr>
              <a:t>việc</a:t>
            </a:r>
            <a:r>
              <a:rPr lang="en-US" sz="3900" dirty="0">
                <a:latin typeface="SVN-Gilroy" pitchFamily="2" charset="77"/>
              </a:rPr>
              <a:t> </a:t>
            </a:r>
            <a:r>
              <a:rPr lang="en-US" sz="3900" dirty="0" err="1">
                <a:latin typeface="SVN-Gilroy" pitchFamily="2" charset="77"/>
              </a:rPr>
              <a:t>gì</a:t>
            </a:r>
            <a:r>
              <a:rPr lang="en-US" sz="3900" dirty="0">
                <a:latin typeface="SVN-Gilroy" pitchFamily="2" charset="77"/>
              </a:rPr>
              <a:t> </a:t>
            </a:r>
            <a:r>
              <a:rPr lang="en-US" sz="3900" dirty="0" err="1">
                <a:latin typeface="SVN-Gilroy" pitchFamily="2" charset="77"/>
              </a:rPr>
              <a:t>đó</a:t>
            </a:r>
            <a:endParaRPr lang="en-US" sz="3900" dirty="0">
              <a:latin typeface="SVN-Gilroy" pitchFamily="2" charset="77"/>
            </a:endParaRPr>
          </a:p>
          <a:p>
            <a:pPr marL="428625" indent="-428625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VN" sz="3900" dirty="0">
                <a:latin typeface="SVN-Gilroy" pitchFamily="2" charset="77"/>
              </a:rPr>
              <a:t>Ở đáp án đúng: </a:t>
            </a:r>
            <a:r>
              <a:rPr lang="en-US" sz="3900" dirty="0" err="1">
                <a:latin typeface="SVN-Gilroy" pitchFamily="2" charset="77"/>
              </a:rPr>
              <a:t>Dựa</a:t>
            </a:r>
            <a:r>
              <a:rPr lang="en-US" sz="3900" dirty="0">
                <a:latin typeface="SVN-Gilroy" pitchFamily="2" charset="77"/>
              </a:rPr>
              <a:t> </a:t>
            </a:r>
            <a:r>
              <a:rPr lang="en-US" sz="3900" dirty="0" err="1">
                <a:latin typeface="SVN-Gilroy" pitchFamily="2" charset="77"/>
              </a:rPr>
              <a:t>vào</a:t>
            </a:r>
            <a:r>
              <a:rPr lang="en-US" sz="3900" dirty="0">
                <a:latin typeface="SVN-Gilroy" pitchFamily="2" charset="77"/>
              </a:rPr>
              <a:t> “V” </a:t>
            </a:r>
            <a:r>
              <a:rPr lang="en-US" sz="3900" dirty="0" err="1">
                <a:latin typeface="SVN-Gilroy" pitchFamily="2" charset="77"/>
              </a:rPr>
              <a:t>đi</a:t>
            </a:r>
            <a:r>
              <a:rPr lang="en-US" sz="3900" dirty="0">
                <a:latin typeface="SVN-Gilroy" pitchFamily="2" charset="77"/>
              </a:rPr>
              <a:t> </a:t>
            </a:r>
            <a:r>
              <a:rPr lang="en-US" sz="3900" dirty="0" err="1">
                <a:latin typeface="SVN-Gilroy" pitchFamily="2" charset="77"/>
              </a:rPr>
              <a:t>kèm</a:t>
            </a:r>
            <a:r>
              <a:rPr lang="en-US" sz="3900" dirty="0">
                <a:latin typeface="SVN-Gilroy" pitchFamily="2" charset="77"/>
              </a:rPr>
              <a:t> “How” </a:t>
            </a:r>
            <a:r>
              <a:rPr lang="en-US" sz="3900" dirty="0" err="1">
                <a:latin typeface="SVN-Gilroy" pitchFamily="2" charset="77"/>
              </a:rPr>
              <a:t>để</a:t>
            </a:r>
            <a:r>
              <a:rPr lang="en-US" sz="3900" dirty="0">
                <a:latin typeface="SVN-Gilroy" pitchFamily="2" charset="77"/>
              </a:rPr>
              <a:t> </a:t>
            </a:r>
            <a:r>
              <a:rPr lang="en-US" sz="3900" dirty="0" err="1">
                <a:latin typeface="SVN-Gilroy" pitchFamily="2" charset="77"/>
              </a:rPr>
              <a:t>trả</a:t>
            </a:r>
            <a:r>
              <a:rPr lang="en-US" sz="3900" dirty="0">
                <a:latin typeface="SVN-Gilroy" pitchFamily="2" charset="77"/>
              </a:rPr>
              <a:t> </a:t>
            </a:r>
            <a:r>
              <a:rPr lang="en-US" sz="3900" dirty="0" err="1">
                <a:latin typeface="SVN-Gilroy" pitchFamily="2" charset="77"/>
              </a:rPr>
              <a:t>lời</a:t>
            </a:r>
            <a:endParaRPr lang="en-VN" sz="3900" dirty="0">
              <a:latin typeface="SVN-Gilroy" pitchFamily="2" charset="77"/>
            </a:endParaRPr>
          </a:p>
        </p:txBody>
      </p:sp>
      <p:sp>
        <p:nvSpPr>
          <p:cNvPr id="11" name="Google Shape;152;p25">
            <a:extLst>
              <a:ext uri="{FF2B5EF4-FFF2-40B4-BE49-F238E27FC236}">
                <a16:creationId xmlns:a16="http://schemas.microsoft.com/office/drawing/2014/main" id="{6C34529E-3578-4126-6DAA-49826B4E1985}"/>
              </a:ext>
            </a:extLst>
          </p:cNvPr>
          <p:cNvSpPr/>
          <p:nvPr/>
        </p:nvSpPr>
        <p:spPr>
          <a:xfrm>
            <a:off x="1188010" y="3530762"/>
            <a:ext cx="7353389" cy="824261"/>
          </a:xfrm>
          <a:prstGeom prst="roundRect">
            <a:avLst>
              <a:gd name="adj" fmla="val 50000"/>
            </a:avLst>
          </a:prstGeom>
          <a:solidFill>
            <a:srgbClr val="FF7900"/>
          </a:solidFill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latin typeface="SVN-Gilroy" panose="00000500000000000000" pitchFamily="50" charset="0"/>
            </a:endParaRPr>
          </a:p>
        </p:txBody>
      </p:sp>
      <p:sp>
        <p:nvSpPr>
          <p:cNvPr id="25" name="Google Shape;154;p25">
            <a:extLst>
              <a:ext uri="{FF2B5EF4-FFF2-40B4-BE49-F238E27FC236}">
                <a16:creationId xmlns:a16="http://schemas.microsoft.com/office/drawing/2014/main" id="{61687400-5F08-A2E8-AEF5-DF48152A866B}"/>
              </a:ext>
            </a:extLst>
          </p:cNvPr>
          <p:cNvSpPr txBox="1">
            <a:spLocks/>
          </p:cNvSpPr>
          <p:nvPr/>
        </p:nvSpPr>
        <p:spPr>
          <a:xfrm>
            <a:off x="1532890" y="3531527"/>
            <a:ext cx="9054941" cy="683423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4200" dirty="0">
                <a:latin typeface="SVN-Gilroy" panose="00000500000000000000" pitchFamily="50" charset="0"/>
              </a:rPr>
              <a:t>A. </a:t>
            </a:r>
            <a:r>
              <a:rPr lang="en-US" sz="4200" u="sng" dirty="0">
                <a:latin typeface="SVN-Gilroy" panose="00000500000000000000" pitchFamily="50" charset="0"/>
              </a:rPr>
              <a:t>I think it’ll come by truck</a:t>
            </a:r>
          </a:p>
        </p:txBody>
      </p:sp>
      <p:grpSp>
        <p:nvGrpSpPr>
          <p:cNvPr id="8" name="Group 8"/>
          <p:cNvGrpSpPr/>
          <p:nvPr/>
        </p:nvGrpSpPr>
        <p:grpSpPr>
          <a:xfrm rot="1818284">
            <a:off x="9534406" y="5319614"/>
            <a:ext cx="274712" cy="11053763"/>
            <a:chOff x="0" y="0"/>
            <a:chExt cx="72352" cy="291127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72352" cy="2911279"/>
            </a:xfrm>
            <a:custGeom>
              <a:avLst/>
              <a:gdLst/>
              <a:ahLst/>
              <a:cxnLst/>
              <a:rect l="l" t="t" r="r" b="b"/>
              <a:pathLst>
                <a:path w="72352" h="2911279">
                  <a:moveTo>
                    <a:pt x="0" y="0"/>
                  </a:moveTo>
                  <a:lnTo>
                    <a:pt x="72352" y="0"/>
                  </a:lnTo>
                  <a:lnTo>
                    <a:pt x="72352" y="2911279"/>
                  </a:lnTo>
                  <a:lnTo>
                    <a:pt x="0" y="2911279"/>
                  </a:lnTo>
                  <a:close/>
                </a:path>
              </a:pathLst>
            </a:custGeom>
            <a:gradFill rotWithShape="1">
              <a:gsLst>
                <a:gs pos="0">
                  <a:srgbClr val="0037F4">
                    <a:alpha val="100000"/>
                  </a:srgbClr>
                </a:gs>
                <a:gs pos="100000">
                  <a:srgbClr val="E4DBE4">
                    <a:alpha val="100000"/>
                  </a:srgbClr>
                </a:gs>
              </a:gsLst>
              <a:path path="circle">
                <a:fillToRect l="50000" t="50000" r="50000" b="50000"/>
              </a:path>
            </a:gradFill>
          </p:spPr>
          <p:txBody>
            <a:bodyPr/>
            <a:lstStyle/>
            <a:p>
              <a:endParaRPr lang="en-VN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72352" cy="2968429"/>
            </a:xfrm>
            <a:prstGeom prst="rect">
              <a:avLst/>
            </a:prstGeom>
          </p:spPr>
          <p:txBody>
            <a:bodyPr lIns="50801" tIns="50801" rIns="50801" bIns="50801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12" name="Group 7">
            <a:extLst>
              <a:ext uri="{FF2B5EF4-FFF2-40B4-BE49-F238E27FC236}">
                <a16:creationId xmlns:a16="http://schemas.microsoft.com/office/drawing/2014/main" id="{DE74290D-058F-55EF-6B11-FFCFF539B06E}"/>
              </a:ext>
            </a:extLst>
          </p:cNvPr>
          <p:cNvGrpSpPr/>
          <p:nvPr/>
        </p:nvGrpSpPr>
        <p:grpSpPr>
          <a:xfrm>
            <a:off x="457022" y="475374"/>
            <a:ext cx="993693" cy="938319"/>
            <a:chOff x="0" y="0"/>
            <a:chExt cx="812800" cy="812800"/>
          </a:xfrm>
        </p:grpSpPr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BCA83BDF-F8B9-2BEC-C8D8-D6F0B69612D7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7900"/>
            </a:solidFill>
          </p:spPr>
          <p:txBody>
            <a:bodyPr/>
            <a:lstStyle/>
            <a:p>
              <a:endParaRPr lang="en-VN" dirty="0"/>
            </a:p>
          </p:txBody>
        </p:sp>
        <p:sp>
          <p:nvSpPr>
            <p:cNvPr id="17" name="TextBox 9">
              <a:extLst>
                <a:ext uri="{FF2B5EF4-FFF2-40B4-BE49-F238E27FC236}">
                  <a16:creationId xmlns:a16="http://schemas.microsoft.com/office/drawing/2014/main" id="{735CCC38-B455-F43F-976D-FAE20C68614F}"/>
                </a:ext>
              </a:extLst>
            </p:cNvPr>
            <p:cNvSpPr txBox="1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lIns="50801" tIns="50801" rIns="50801" bIns="50801" rtlCol="0" anchor="ctr"/>
            <a:lstStyle/>
            <a:p>
              <a:pPr algn="ctr">
                <a:lnSpc>
                  <a:spcPts val="5520"/>
                </a:lnSpc>
              </a:pPr>
              <a:r>
                <a:rPr lang="en-US" sz="3999" b="1" dirty="0">
                  <a:solidFill>
                    <a:srgbClr val="FFFFFF"/>
                  </a:solidFill>
                  <a:latin typeface="SVN-Gilroy XBold" pitchFamily="2" charset="77"/>
                </a:rPr>
                <a:t>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81844338"/>
      </p:ext>
    </p:extLst>
  </p:cSld>
  <p:clrMapOvr>
    <a:masterClrMapping/>
  </p:clrMapOvr>
  <p:transition spd="slow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/>
      <p:bldP spid="20" grpId="0"/>
      <p:bldP spid="21" grpId="0" animBg="1"/>
      <p:bldP spid="22" grpId="0"/>
      <p:bldP spid="23" grpId="0" animBg="1"/>
      <p:bldP spid="24" grpId="0" animBg="1"/>
      <p:bldP spid="11" grpId="0" animBg="1"/>
      <p:bldP spid="25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Freeform 68">
            <a:extLst>
              <a:ext uri="{FF2B5EF4-FFF2-40B4-BE49-F238E27FC236}">
                <a16:creationId xmlns:a16="http://schemas.microsoft.com/office/drawing/2014/main" id="{9CD7A16D-DDBC-34A7-5921-602A461490E6}"/>
              </a:ext>
            </a:extLst>
          </p:cNvPr>
          <p:cNvSpPr/>
          <p:nvPr/>
        </p:nvSpPr>
        <p:spPr>
          <a:xfrm>
            <a:off x="-27561" y="2"/>
            <a:ext cx="18288000" cy="10286999"/>
          </a:xfrm>
          <a:custGeom>
            <a:avLst/>
            <a:gdLst/>
            <a:ahLst/>
            <a:cxnLst/>
            <a:rect l="l" t="t" r="r" b="b"/>
            <a:pathLst>
              <a:path w="18288000" h="10359794">
                <a:moveTo>
                  <a:pt x="0" y="0"/>
                </a:moveTo>
                <a:lnTo>
                  <a:pt x="18288000" y="0"/>
                </a:lnTo>
                <a:lnTo>
                  <a:pt x="18288000" y="10359794"/>
                </a:lnTo>
                <a:lnTo>
                  <a:pt x="0" y="103597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VN" dirty="0"/>
          </a:p>
        </p:txBody>
      </p:sp>
      <p:sp>
        <p:nvSpPr>
          <p:cNvPr id="31" name="Freeform 2">
            <a:extLst>
              <a:ext uri="{FF2B5EF4-FFF2-40B4-BE49-F238E27FC236}">
                <a16:creationId xmlns:a16="http://schemas.microsoft.com/office/drawing/2014/main" id="{8B9A3D5A-D812-E641-A6B3-DDA86FC07586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5000"/>
            </a:blip>
            <a:stretch>
              <a:fillRect t="-12266" b="-21066"/>
            </a:stretch>
          </a:blipFill>
        </p:spPr>
        <p:txBody>
          <a:bodyPr/>
          <a:lstStyle/>
          <a:p>
            <a:endParaRPr lang="en-VN" dirty="0"/>
          </a:p>
        </p:txBody>
      </p:sp>
      <p:grpSp>
        <p:nvGrpSpPr>
          <p:cNvPr id="2" name="Group 2"/>
          <p:cNvGrpSpPr/>
          <p:nvPr/>
        </p:nvGrpSpPr>
        <p:grpSpPr>
          <a:xfrm>
            <a:off x="5282006" y="4754441"/>
            <a:ext cx="1980438" cy="1579376"/>
            <a:chOff x="0" y="0"/>
            <a:chExt cx="812800" cy="6985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gradFill rotWithShape="1">
              <a:gsLst>
                <a:gs pos="0">
                  <a:srgbClr val="0037F4">
                    <a:alpha val="100000"/>
                  </a:srgbClr>
                </a:gs>
                <a:gs pos="50000">
                  <a:srgbClr val="EEE9EE">
                    <a:alpha val="100000"/>
                  </a:srgbClr>
                </a:gs>
                <a:gs pos="100000">
                  <a:srgbClr val="ED751A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VN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114300" y="-57150"/>
              <a:ext cx="584200" cy="755650"/>
            </a:xfrm>
            <a:prstGeom prst="rect">
              <a:avLst/>
            </a:prstGeom>
          </p:spPr>
          <p:txBody>
            <a:bodyPr lIns="50801" tIns="50801" rIns="50801" bIns="50801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6158798" y="4627622"/>
            <a:ext cx="6884669" cy="1763276"/>
            <a:chOff x="0" y="0"/>
            <a:chExt cx="2009263" cy="6985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009263" cy="698500"/>
            </a:xfrm>
            <a:custGeom>
              <a:avLst/>
              <a:gdLst/>
              <a:ahLst/>
              <a:cxnLst/>
              <a:rect l="l" t="t" r="r" b="b"/>
              <a:pathLst>
                <a:path w="2009263" h="698500">
                  <a:moveTo>
                    <a:pt x="2009263" y="349250"/>
                  </a:moveTo>
                  <a:lnTo>
                    <a:pt x="1806063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1806063" y="0"/>
                  </a:lnTo>
                  <a:lnTo>
                    <a:pt x="2009263" y="349250"/>
                  </a:lnTo>
                  <a:close/>
                </a:path>
              </a:pathLst>
            </a:custGeom>
            <a:solidFill>
              <a:srgbClr val="0037F4"/>
            </a:solidFill>
          </p:spPr>
          <p:txBody>
            <a:bodyPr/>
            <a:lstStyle/>
            <a:p>
              <a:endParaRPr lang="en-VN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14300" y="-57150"/>
              <a:ext cx="1780663" cy="755650"/>
            </a:xfrm>
            <a:prstGeom prst="rect">
              <a:avLst/>
            </a:prstGeom>
          </p:spPr>
          <p:txBody>
            <a:bodyPr lIns="50801" tIns="50801" rIns="50801" bIns="50801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2550734" y="2839316"/>
            <a:ext cx="13131411" cy="7489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85"/>
              </a:lnSpc>
            </a:pPr>
            <a:r>
              <a:rPr lang="en-US" sz="9000" b="1" dirty="0">
                <a:solidFill>
                  <a:srgbClr val="FF7900"/>
                </a:solidFill>
                <a:latin typeface="SVN-Gilroy Heavy" pitchFamily="2" charset="77"/>
                <a:ea typeface="Poppins Bold"/>
                <a:cs typeface="Poppins Bold"/>
                <a:sym typeface="Poppins Bold"/>
              </a:rPr>
              <a:t>NỘI DUNG BÀI HỌC</a:t>
            </a:r>
          </a:p>
        </p:txBody>
      </p:sp>
      <p:sp>
        <p:nvSpPr>
          <p:cNvPr id="27" name="Freeform 27"/>
          <p:cNvSpPr/>
          <p:nvPr/>
        </p:nvSpPr>
        <p:spPr>
          <a:xfrm>
            <a:off x="5486179" y="4893297"/>
            <a:ext cx="1652987" cy="1328781"/>
          </a:xfrm>
          <a:custGeom>
            <a:avLst/>
            <a:gdLst/>
            <a:ahLst/>
            <a:cxnLst/>
            <a:rect l="l" t="t" r="r" b="b"/>
            <a:pathLst>
              <a:path w="2115625" h="1832661">
                <a:moveTo>
                  <a:pt x="0" y="0"/>
                </a:moveTo>
                <a:lnTo>
                  <a:pt x="2115625" y="0"/>
                </a:lnTo>
                <a:lnTo>
                  <a:pt x="2115625" y="1832660"/>
                </a:lnTo>
                <a:lnTo>
                  <a:pt x="0" y="183266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VN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9B24E39-2804-C24C-0418-7F1DEDA796C1}"/>
              </a:ext>
            </a:extLst>
          </p:cNvPr>
          <p:cNvSpPr txBox="1"/>
          <p:nvPr/>
        </p:nvSpPr>
        <p:spPr>
          <a:xfrm>
            <a:off x="7543253" y="4816762"/>
            <a:ext cx="5431277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8100" b="1" dirty="0">
                <a:solidFill>
                  <a:schemeClr val="bg1"/>
                </a:solidFill>
                <a:latin typeface="SVN-Gilroy XBold" pitchFamily="2" charset="77"/>
              </a:rPr>
              <a:t>Lý thuyết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708135D-495F-6492-007D-6CB0C6B51F70}"/>
              </a:ext>
            </a:extLst>
          </p:cNvPr>
          <p:cNvSpPr txBox="1"/>
          <p:nvPr/>
        </p:nvSpPr>
        <p:spPr>
          <a:xfrm>
            <a:off x="5881042" y="4792623"/>
            <a:ext cx="91183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9000" b="1" dirty="0">
                <a:solidFill>
                  <a:srgbClr val="FF7900"/>
                </a:solidFill>
                <a:latin typeface="SVN-Gilroy Heavy" pitchFamily="2" charset="77"/>
                <a:cs typeface="Consolas" panose="020B0609020204030204" pitchFamily="49" charset="0"/>
              </a:rPr>
              <a:t>2</a:t>
            </a:r>
          </a:p>
        </p:txBody>
      </p:sp>
      <p:pic>
        <p:nvPicPr>
          <p:cNvPr id="70" name="Picture 69" descr="A blue and orange text on a black background&#10;&#10;Description automatically generated">
            <a:extLst>
              <a:ext uri="{FF2B5EF4-FFF2-40B4-BE49-F238E27FC236}">
                <a16:creationId xmlns:a16="http://schemas.microsoft.com/office/drawing/2014/main" id="{FB993FCE-1FB5-CF9A-C972-76408301E10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14089" y="-342900"/>
            <a:ext cx="2546351" cy="1791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77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56" grpId="0"/>
      <p:bldP spid="64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Freeform 2">
            <a:extLst>
              <a:ext uri="{FF2B5EF4-FFF2-40B4-BE49-F238E27FC236}">
                <a16:creationId xmlns:a16="http://schemas.microsoft.com/office/drawing/2014/main" id="{E3CBCC12-12D8-9CA3-D885-330AA8857B55}"/>
              </a:ext>
            </a:extLst>
          </p:cNvPr>
          <p:cNvSpPr/>
          <p:nvPr/>
        </p:nvSpPr>
        <p:spPr>
          <a:xfrm>
            <a:off x="1" y="1"/>
            <a:ext cx="18287999" cy="10359794"/>
          </a:xfrm>
          <a:custGeom>
            <a:avLst/>
            <a:gdLst/>
            <a:ahLst/>
            <a:cxnLst/>
            <a:rect l="l" t="t" r="r" b="b"/>
            <a:pathLst>
              <a:path w="18288000" h="10359794">
                <a:moveTo>
                  <a:pt x="0" y="0"/>
                </a:moveTo>
                <a:lnTo>
                  <a:pt x="18288000" y="0"/>
                </a:lnTo>
                <a:lnTo>
                  <a:pt x="18288000" y="10359794"/>
                </a:lnTo>
                <a:lnTo>
                  <a:pt x="0" y="103597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VN" sz="4200" dirty="0"/>
          </a:p>
        </p:txBody>
      </p:sp>
      <p:pic>
        <p:nvPicPr>
          <p:cNvPr id="37" name="Picture 36" descr="A blue and orange text on a black background&#10;&#10;Description automatically generated">
            <a:extLst>
              <a:ext uri="{FF2B5EF4-FFF2-40B4-BE49-F238E27FC236}">
                <a16:creationId xmlns:a16="http://schemas.microsoft.com/office/drawing/2014/main" id="{1C4867B7-D758-EF60-FE16-B3C95292BD9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14089" y="-342900"/>
            <a:ext cx="2546351" cy="1791522"/>
          </a:xfrm>
          <a:prstGeom prst="rect">
            <a:avLst/>
          </a:prstGeom>
        </p:spPr>
      </p:pic>
      <p:sp>
        <p:nvSpPr>
          <p:cNvPr id="36" name="TextBox 10">
            <a:extLst>
              <a:ext uri="{FF2B5EF4-FFF2-40B4-BE49-F238E27FC236}">
                <a16:creationId xmlns:a16="http://schemas.microsoft.com/office/drawing/2014/main" id="{67E75CC8-5808-1730-017F-B7C9344E60CF}"/>
              </a:ext>
            </a:extLst>
          </p:cNvPr>
          <p:cNvSpPr txBox="1"/>
          <p:nvPr/>
        </p:nvSpPr>
        <p:spPr>
          <a:xfrm>
            <a:off x="2027162" y="565337"/>
            <a:ext cx="14233673" cy="1180323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6600" b="1" dirty="0">
                <a:solidFill>
                  <a:srgbClr val="FE7809"/>
                </a:solidFill>
                <a:highlight>
                  <a:srgbClr val="FFFFFF"/>
                </a:highlight>
                <a:latin typeface="SVN-Gilroy XBold" pitchFamily="2" charset="77"/>
              </a:rPr>
              <a:t>CÁCH NHẬN DIỆN ĐÁP ÁN</a:t>
            </a:r>
            <a:endParaRPr lang="en-US" sz="6600" b="1" dirty="0">
              <a:solidFill>
                <a:srgbClr val="FE7809"/>
              </a:solidFill>
              <a:latin typeface="SVN-Gilroy XBold" pitchFamily="2" charset="77"/>
            </a:endParaRP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61D922ED-3B89-CAE7-37F3-3F144F9D617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8773230"/>
              </p:ext>
            </p:extLst>
          </p:nvPr>
        </p:nvGraphicFramePr>
        <p:xfrm>
          <a:off x="2324097" y="2310996"/>
          <a:ext cx="13639801" cy="6578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11583271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249" name="Group 2">
            <a:extLst>
              <a:ext uri="{FF2B5EF4-FFF2-40B4-BE49-F238E27FC236}">
                <a16:creationId xmlns:a16="http://schemas.microsoft.com/office/drawing/2014/main" id="{38684639-73E9-B9F5-C875-A2CC42634700}"/>
              </a:ext>
            </a:extLst>
          </p:cNvPr>
          <p:cNvGrpSpPr>
            <a:grpSpLocks/>
          </p:cNvGrpSpPr>
          <p:nvPr/>
        </p:nvGrpSpPr>
        <p:grpSpPr bwMode="auto">
          <a:xfrm>
            <a:off x="988220" y="1757363"/>
            <a:ext cx="6817518" cy="6817520"/>
            <a:chOff x="0" y="0"/>
            <a:chExt cx="837653" cy="837653"/>
          </a:xfrm>
        </p:grpSpPr>
        <p:sp>
          <p:nvSpPr>
            <p:cNvPr id="53296" name="Freeform 3">
              <a:extLst>
                <a:ext uri="{FF2B5EF4-FFF2-40B4-BE49-F238E27FC236}">
                  <a16:creationId xmlns:a16="http://schemas.microsoft.com/office/drawing/2014/main" id="{23CE483E-DD1E-8FC1-B4EE-5A7D1C491416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837653" cy="837653"/>
            </a:xfrm>
            <a:custGeom>
              <a:avLst/>
              <a:gdLst>
                <a:gd name="T0" fmla="*/ 418826 w 837653"/>
                <a:gd name="T1" fmla="*/ 0 h 837653"/>
                <a:gd name="T2" fmla="*/ 0 w 837653"/>
                <a:gd name="T3" fmla="*/ 418826 h 837653"/>
                <a:gd name="T4" fmla="*/ 418826 w 837653"/>
                <a:gd name="T5" fmla="*/ 837653 h 837653"/>
                <a:gd name="T6" fmla="*/ 837653 w 837653"/>
                <a:gd name="T7" fmla="*/ 418826 h 837653"/>
                <a:gd name="T8" fmla="*/ 418826 w 837653"/>
                <a:gd name="T9" fmla="*/ 0 h 8376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7653" h="837653">
                  <a:moveTo>
                    <a:pt x="418826" y="0"/>
                  </a:moveTo>
                  <a:cubicBezTo>
                    <a:pt x="187515" y="0"/>
                    <a:pt x="0" y="187515"/>
                    <a:pt x="0" y="418826"/>
                  </a:cubicBezTo>
                  <a:cubicBezTo>
                    <a:pt x="0" y="650138"/>
                    <a:pt x="187515" y="837653"/>
                    <a:pt x="418826" y="837653"/>
                  </a:cubicBezTo>
                  <a:cubicBezTo>
                    <a:pt x="650138" y="837653"/>
                    <a:pt x="837653" y="650138"/>
                    <a:pt x="837653" y="418826"/>
                  </a:cubicBezTo>
                  <a:cubicBezTo>
                    <a:pt x="837653" y="187515"/>
                    <a:pt x="650138" y="0"/>
                    <a:pt x="418826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57504"/>
                </a:gs>
                <a:gs pos="100000">
                  <a:srgbClr val="E4D9D9"/>
                </a:gs>
              </a:gsLst>
              <a:lin ang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 sz="2700"/>
            </a:p>
          </p:txBody>
        </p:sp>
        <p:sp>
          <p:nvSpPr>
            <p:cNvPr id="53297" name="TextBox 4">
              <a:extLst>
                <a:ext uri="{FF2B5EF4-FFF2-40B4-BE49-F238E27FC236}">
                  <a16:creationId xmlns:a16="http://schemas.microsoft.com/office/drawing/2014/main" id="{4DDFEB2F-87AA-5874-4A39-460D8DF4962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8530" y="21380"/>
              <a:ext cx="680593" cy="7377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50801" tIns="50801" rIns="50801" bIns="50801" anchor="ctr"/>
            <a:lstStyle>
              <a:lvl1pPr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9pPr>
            </a:lstStyle>
            <a:p>
              <a:pPr algn="ctr">
                <a:lnSpc>
                  <a:spcPts val="2663"/>
                </a:lnSpc>
              </a:pPr>
              <a:endParaRPr lang="en-VN" altLang="en-VN"/>
            </a:p>
          </p:txBody>
        </p:sp>
      </p:grpSp>
      <p:sp>
        <p:nvSpPr>
          <p:cNvPr id="5" name="Freeform 5">
            <a:extLst>
              <a:ext uri="{FF2B5EF4-FFF2-40B4-BE49-F238E27FC236}">
                <a16:creationId xmlns:a16="http://schemas.microsoft.com/office/drawing/2014/main" id="{CB42ADC1-32A0-B018-F5FB-23311C61ADA6}"/>
              </a:ext>
            </a:extLst>
          </p:cNvPr>
          <p:cNvSpPr/>
          <p:nvPr/>
        </p:nvSpPr>
        <p:spPr>
          <a:xfrm>
            <a:off x="1287279" y="2055878"/>
            <a:ext cx="6220398" cy="6220398"/>
          </a:xfrm>
          <a:custGeom>
            <a:avLst/>
            <a:gdLst/>
            <a:ahLst/>
            <a:cxnLst/>
            <a:rect l="l" t="t" r="r" b="b"/>
            <a:pathLst>
              <a:path w="6220398" h="6220398">
                <a:moveTo>
                  <a:pt x="0" y="0"/>
                </a:moveTo>
                <a:lnTo>
                  <a:pt x="6220398" y="0"/>
                </a:lnTo>
                <a:lnTo>
                  <a:pt x="6220398" y="6220397"/>
                </a:lnTo>
                <a:lnTo>
                  <a:pt x="0" y="62203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endParaRPr lang="en-VN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EA64C5E0-9C48-17A1-2C0E-6FF5CEC2B570}"/>
              </a:ext>
            </a:extLst>
          </p:cNvPr>
          <p:cNvSpPr/>
          <p:nvPr/>
        </p:nvSpPr>
        <p:spPr>
          <a:xfrm>
            <a:off x="1462088" y="2138378"/>
            <a:ext cx="6055397" cy="6055397"/>
          </a:xfrm>
          <a:custGeom>
            <a:avLst/>
            <a:gdLst/>
            <a:ahLst/>
            <a:cxnLst/>
            <a:rect l="l" t="t" r="r" b="b"/>
            <a:pathLst>
              <a:path w="6055396" h="6055396">
                <a:moveTo>
                  <a:pt x="0" y="0"/>
                </a:moveTo>
                <a:lnTo>
                  <a:pt x="6055397" y="0"/>
                </a:lnTo>
                <a:lnTo>
                  <a:pt x="6055397" y="6055397"/>
                </a:lnTo>
                <a:lnTo>
                  <a:pt x="0" y="60553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endParaRPr lang="en-VN"/>
          </a:p>
        </p:txBody>
      </p:sp>
      <p:grpSp>
        <p:nvGrpSpPr>
          <p:cNvPr id="53256" name="Group 7">
            <a:extLst>
              <a:ext uri="{FF2B5EF4-FFF2-40B4-BE49-F238E27FC236}">
                <a16:creationId xmlns:a16="http://schemas.microsoft.com/office/drawing/2014/main" id="{A0AC3EBA-C46E-1C17-73E5-7D8931DED45D}"/>
              </a:ext>
            </a:extLst>
          </p:cNvPr>
          <p:cNvGrpSpPr>
            <a:grpSpLocks/>
          </p:cNvGrpSpPr>
          <p:nvPr/>
        </p:nvGrpSpPr>
        <p:grpSpPr bwMode="auto">
          <a:xfrm>
            <a:off x="1519238" y="2400301"/>
            <a:ext cx="5805488" cy="5531645"/>
            <a:chOff x="0" y="0"/>
            <a:chExt cx="852913" cy="812800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B6F6C0EA-E9A8-E943-D873-779930690321}"/>
                </a:ext>
              </a:extLst>
            </p:cNvPr>
            <p:cNvSpPr/>
            <p:nvPr/>
          </p:nvSpPr>
          <p:spPr>
            <a:xfrm>
              <a:off x="0" y="0"/>
              <a:ext cx="852913" cy="812800"/>
            </a:xfrm>
            <a:custGeom>
              <a:avLst/>
              <a:gdLst/>
              <a:ahLst/>
              <a:cxnLst/>
              <a:rect l="l" t="t" r="r" b="b"/>
              <a:pathLst>
                <a:path w="852913" h="812800">
                  <a:moveTo>
                    <a:pt x="426456" y="0"/>
                  </a:moveTo>
                  <a:cubicBezTo>
                    <a:pt x="190931" y="0"/>
                    <a:pt x="0" y="181951"/>
                    <a:pt x="0" y="406400"/>
                  </a:cubicBezTo>
                  <a:cubicBezTo>
                    <a:pt x="0" y="630849"/>
                    <a:pt x="190931" y="812800"/>
                    <a:pt x="426456" y="812800"/>
                  </a:cubicBezTo>
                  <a:cubicBezTo>
                    <a:pt x="661982" y="812800"/>
                    <a:pt x="852913" y="630849"/>
                    <a:pt x="852913" y="406400"/>
                  </a:cubicBezTo>
                  <a:cubicBezTo>
                    <a:pt x="852913" y="181951"/>
                    <a:pt x="661982" y="0"/>
                    <a:pt x="426456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57504">
                    <a:alpha val="100000"/>
                  </a:srgbClr>
                </a:gs>
                <a:gs pos="100000">
                  <a:srgbClr val="E4D9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pPr>
                <a:defRPr/>
              </a:pPr>
              <a:endParaRPr lang="en-VN"/>
            </a:p>
          </p:txBody>
        </p:sp>
        <p:sp>
          <p:nvSpPr>
            <p:cNvPr id="53295" name="TextBox 9">
              <a:extLst>
                <a:ext uri="{FF2B5EF4-FFF2-40B4-BE49-F238E27FC236}">
                  <a16:creationId xmlns:a16="http://schemas.microsoft.com/office/drawing/2014/main" id="{D17017B9-C47F-245A-F510-C76DF562A9E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9961" y="19050"/>
              <a:ext cx="692992" cy="717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50801" tIns="50801" rIns="50801" bIns="50801" anchor="ctr"/>
            <a:lstStyle>
              <a:lvl1pPr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9pPr>
            </a:lstStyle>
            <a:p>
              <a:pPr algn="ctr">
                <a:lnSpc>
                  <a:spcPts val="2663"/>
                </a:lnSpc>
              </a:pPr>
              <a:endParaRPr lang="en-VN" altLang="en-VN"/>
            </a:p>
          </p:txBody>
        </p:sp>
      </p:grpSp>
      <p:grpSp>
        <p:nvGrpSpPr>
          <p:cNvPr id="53257" name="Group 10">
            <a:extLst>
              <a:ext uri="{FF2B5EF4-FFF2-40B4-BE49-F238E27FC236}">
                <a16:creationId xmlns:a16="http://schemas.microsoft.com/office/drawing/2014/main" id="{7438EC72-31B3-AAC8-D843-7AC2DE1A1E89}"/>
              </a:ext>
            </a:extLst>
          </p:cNvPr>
          <p:cNvGrpSpPr>
            <a:grpSpLocks/>
          </p:cNvGrpSpPr>
          <p:nvPr/>
        </p:nvGrpSpPr>
        <p:grpSpPr bwMode="auto">
          <a:xfrm>
            <a:off x="1824038" y="2590801"/>
            <a:ext cx="5148263" cy="5150645"/>
            <a:chOff x="0" y="0"/>
            <a:chExt cx="6350000" cy="6349975"/>
          </a:xfrm>
        </p:grpSpPr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F3DF7279-3E7A-4CC4-5E36-15896AF88C11}"/>
                </a:ext>
              </a:extLst>
            </p:cNvPr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-4784" r="-4784"/>
              </a:stretch>
            </a:blipFill>
          </p:spPr>
          <p:txBody>
            <a:bodyPr/>
            <a:lstStyle/>
            <a:p>
              <a:pPr>
                <a:defRPr/>
              </a:pPr>
              <a:endParaRPr lang="en-VN"/>
            </a:p>
          </p:txBody>
        </p:sp>
      </p:grpSp>
      <p:sp>
        <p:nvSpPr>
          <p:cNvPr id="12" name="Freeform 12">
            <a:extLst>
              <a:ext uri="{FF2B5EF4-FFF2-40B4-BE49-F238E27FC236}">
                <a16:creationId xmlns:a16="http://schemas.microsoft.com/office/drawing/2014/main" id="{E886981C-34FB-1DD2-845E-57D42E879547}"/>
              </a:ext>
            </a:extLst>
          </p:cNvPr>
          <p:cNvSpPr/>
          <p:nvPr/>
        </p:nvSpPr>
        <p:spPr>
          <a:xfrm rot="-10800000">
            <a:off x="4397479" y="750865"/>
            <a:ext cx="4392638" cy="8785274"/>
          </a:xfrm>
          <a:custGeom>
            <a:avLst/>
            <a:gdLst/>
            <a:ahLst/>
            <a:cxnLst/>
            <a:rect l="l" t="t" r="r" b="b"/>
            <a:pathLst>
              <a:path w="4392637" h="8785274">
                <a:moveTo>
                  <a:pt x="0" y="0"/>
                </a:moveTo>
                <a:lnTo>
                  <a:pt x="4392637" y="0"/>
                </a:lnTo>
                <a:lnTo>
                  <a:pt x="4392637" y="8785274"/>
                </a:lnTo>
                <a:lnTo>
                  <a:pt x="0" y="878527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pPr>
              <a:lnSpc>
                <a:spcPct val="150000"/>
              </a:lnSpc>
              <a:defRPr/>
            </a:pPr>
            <a:endParaRPr lang="en-VN" dirty="0"/>
          </a:p>
        </p:txBody>
      </p:sp>
      <p:sp>
        <p:nvSpPr>
          <p:cNvPr id="13" name="Freeform 13">
            <a:extLst>
              <a:ext uri="{FF2B5EF4-FFF2-40B4-BE49-F238E27FC236}">
                <a16:creationId xmlns:a16="http://schemas.microsoft.com/office/drawing/2014/main" id="{BCFB6F20-B5BE-0C44-C420-DA4EAC0E5B55}"/>
              </a:ext>
            </a:extLst>
          </p:cNvPr>
          <p:cNvSpPr/>
          <p:nvPr/>
        </p:nvSpPr>
        <p:spPr>
          <a:xfrm rot="-5400000">
            <a:off x="-1802175" y="4393923"/>
            <a:ext cx="5103504" cy="1499154"/>
          </a:xfrm>
          <a:custGeom>
            <a:avLst/>
            <a:gdLst/>
            <a:ahLst/>
            <a:cxnLst/>
            <a:rect l="l" t="t" r="r" b="b"/>
            <a:pathLst>
              <a:path w="5103504" h="1499154">
                <a:moveTo>
                  <a:pt x="0" y="0"/>
                </a:moveTo>
                <a:lnTo>
                  <a:pt x="5103504" y="0"/>
                </a:lnTo>
                <a:lnTo>
                  <a:pt x="5103504" y="1499154"/>
                </a:lnTo>
                <a:lnTo>
                  <a:pt x="0" y="149915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endParaRPr lang="en-VN"/>
          </a:p>
        </p:txBody>
      </p:sp>
      <p:grpSp>
        <p:nvGrpSpPr>
          <p:cNvPr id="53264" name="Group 14">
            <a:extLst>
              <a:ext uri="{FF2B5EF4-FFF2-40B4-BE49-F238E27FC236}">
                <a16:creationId xmlns:a16="http://schemas.microsoft.com/office/drawing/2014/main" id="{310E395A-4ECA-8A8E-BA11-9EF5906DF507}"/>
              </a:ext>
            </a:extLst>
          </p:cNvPr>
          <p:cNvGrpSpPr>
            <a:grpSpLocks/>
          </p:cNvGrpSpPr>
          <p:nvPr/>
        </p:nvGrpSpPr>
        <p:grpSpPr bwMode="auto">
          <a:xfrm>
            <a:off x="1304925" y="2352676"/>
            <a:ext cx="431007" cy="433388"/>
            <a:chOff x="0" y="0"/>
            <a:chExt cx="812800" cy="812800"/>
          </a:xfrm>
        </p:grpSpPr>
        <p:sp>
          <p:nvSpPr>
            <p:cNvPr id="53287" name="Freeform 15">
              <a:extLst>
                <a:ext uri="{FF2B5EF4-FFF2-40B4-BE49-F238E27FC236}">
                  <a16:creationId xmlns:a16="http://schemas.microsoft.com/office/drawing/2014/main" id="{1F6DC187-F5EB-4383-5C65-CE35CD5D7B3A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812800" cy="812800"/>
            </a:xfrm>
            <a:custGeom>
              <a:avLst/>
              <a:gdLst>
                <a:gd name="T0" fmla="*/ 406400 w 812800"/>
                <a:gd name="T1" fmla="*/ 0 h 812800"/>
                <a:gd name="T2" fmla="*/ 0 w 812800"/>
                <a:gd name="T3" fmla="*/ 406400 h 812800"/>
                <a:gd name="T4" fmla="*/ 406400 w 812800"/>
                <a:gd name="T5" fmla="*/ 812800 h 812800"/>
                <a:gd name="T6" fmla="*/ 812800 w 812800"/>
                <a:gd name="T7" fmla="*/ 406400 h 812800"/>
                <a:gd name="T8" fmla="*/ 406400 w 812800"/>
                <a:gd name="T9" fmla="*/ 0 h 812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7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 sz="2700"/>
            </a:p>
          </p:txBody>
        </p:sp>
        <p:sp>
          <p:nvSpPr>
            <p:cNvPr id="53288" name="TextBox 16">
              <a:extLst>
                <a:ext uri="{FF2B5EF4-FFF2-40B4-BE49-F238E27FC236}">
                  <a16:creationId xmlns:a16="http://schemas.microsoft.com/office/drawing/2014/main" id="{806856E4-9ED1-56C3-1759-25133B1E7D7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50801" tIns="50801" rIns="50801" bIns="50801" anchor="ctr"/>
            <a:lstStyle>
              <a:lvl1pPr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9pPr>
            </a:lstStyle>
            <a:p>
              <a:pPr algn="ctr">
                <a:lnSpc>
                  <a:spcPts val="2663"/>
                </a:lnSpc>
              </a:pPr>
              <a:endParaRPr lang="en-VN" altLang="en-VN"/>
            </a:p>
          </p:txBody>
        </p:sp>
      </p:grpSp>
      <p:grpSp>
        <p:nvGrpSpPr>
          <p:cNvPr id="53265" name="Group 17">
            <a:extLst>
              <a:ext uri="{FF2B5EF4-FFF2-40B4-BE49-F238E27FC236}">
                <a16:creationId xmlns:a16="http://schemas.microsoft.com/office/drawing/2014/main" id="{652396BB-D0EB-BC38-D127-80211D36E337}"/>
              </a:ext>
            </a:extLst>
          </p:cNvPr>
          <p:cNvGrpSpPr>
            <a:grpSpLocks/>
          </p:cNvGrpSpPr>
          <p:nvPr/>
        </p:nvGrpSpPr>
        <p:grpSpPr bwMode="auto">
          <a:xfrm>
            <a:off x="1245395" y="7455695"/>
            <a:ext cx="433388" cy="433388"/>
            <a:chOff x="0" y="0"/>
            <a:chExt cx="812800" cy="812800"/>
          </a:xfrm>
        </p:grpSpPr>
        <p:sp>
          <p:nvSpPr>
            <p:cNvPr id="53285" name="Freeform 18">
              <a:extLst>
                <a:ext uri="{FF2B5EF4-FFF2-40B4-BE49-F238E27FC236}">
                  <a16:creationId xmlns:a16="http://schemas.microsoft.com/office/drawing/2014/main" id="{E0D47AB1-CA89-F2A8-3A42-49F995B3A7C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812800" cy="812800"/>
            </a:xfrm>
            <a:custGeom>
              <a:avLst/>
              <a:gdLst>
                <a:gd name="T0" fmla="*/ 406400 w 812800"/>
                <a:gd name="T1" fmla="*/ 0 h 812800"/>
                <a:gd name="T2" fmla="*/ 0 w 812800"/>
                <a:gd name="T3" fmla="*/ 406400 h 812800"/>
                <a:gd name="T4" fmla="*/ 406400 w 812800"/>
                <a:gd name="T5" fmla="*/ 812800 h 812800"/>
                <a:gd name="T6" fmla="*/ 812800 w 812800"/>
                <a:gd name="T7" fmla="*/ 406400 h 812800"/>
                <a:gd name="T8" fmla="*/ 406400 w 812800"/>
                <a:gd name="T9" fmla="*/ 0 h 812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7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 sz="2700"/>
            </a:p>
          </p:txBody>
        </p:sp>
        <p:sp>
          <p:nvSpPr>
            <p:cNvPr id="53286" name="TextBox 19">
              <a:extLst>
                <a:ext uri="{FF2B5EF4-FFF2-40B4-BE49-F238E27FC236}">
                  <a16:creationId xmlns:a16="http://schemas.microsoft.com/office/drawing/2014/main" id="{636CDB00-5873-B37E-22A8-CE008DE3939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50801" tIns="50801" rIns="50801" bIns="50801" anchor="ctr"/>
            <a:lstStyle>
              <a:lvl1pPr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9pPr>
            </a:lstStyle>
            <a:p>
              <a:pPr algn="ctr">
                <a:lnSpc>
                  <a:spcPts val="2663"/>
                </a:lnSpc>
              </a:pPr>
              <a:endParaRPr lang="en-VN" altLang="en-VN"/>
            </a:p>
          </p:txBody>
        </p:sp>
      </p:grpSp>
      <p:grpSp>
        <p:nvGrpSpPr>
          <p:cNvPr id="53266" name="Group 20">
            <a:extLst>
              <a:ext uri="{FF2B5EF4-FFF2-40B4-BE49-F238E27FC236}">
                <a16:creationId xmlns:a16="http://schemas.microsoft.com/office/drawing/2014/main" id="{8BC32B07-5000-27FC-128E-C689AE467A1C}"/>
              </a:ext>
            </a:extLst>
          </p:cNvPr>
          <p:cNvGrpSpPr>
            <a:grpSpLocks/>
          </p:cNvGrpSpPr>
          <p:nvPr/>
        </p:nvGrpSpPr>
        <p:grpSpPr bwMode="auto">
          <a:xfrm>
            <a:off x="104775" y="9089233"/>
            <a:ext cx="2831307" cy="2831306"/>
            <a:chOff x="0" y="0"/>
            <a:chExt cx="812800" cy="812800"/>
          </a:xfrm>
        </p:grpSpPr>
        <p:sp>
          <p:nvSpPr>
            <p:cNvPr id="53283" name="Freeform 21">
              <a:extLst>
                <a:ext uri="{FF2B5EF4-FFF2-40B4-BE49-F238E27FC236}">
                  <a16:creationId xmlns:a16="http://schemas.microsoft.com/office/drawing/2014/main" id="{61281A87-1D33-98D5-0ABF-B08EF708A9EF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812800" cy="812800"/>
            </a:xfrm>
            <a:custGeom>
              <a:avLst/>
              <a:gdLst>
                <a:gd name="T0" fmla="*/ 406400 w 812800"/>
                <a:gd name="T1" fmla="*/ 0 h 812800"/>
                <a:gd name="T2" fmla="*/ 0 w 812800"/>
                <a:gd name="T3" fmla="*/ 406400 h 812800"/>
                <a:gd name="T4" fmla="*/ 406400 w 812800"/>
                <a:gd name="T5" fmla="*/ 812800 h 812800"/>
                <a:gd name="T6" fmla="*/ 812800 w 812800"/>
                <a:gd name="T7" fmla="*/ 406400 h 812800"/>
                <a:gd name="T8" fmla="*/ 406400 w 812800"/>
                <a:gd name="T9" fmla="*/ 0 h 812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97A8E4"/>
                </a:gs>
                <a:gs pos="100000">
                  <a:srgbClr val="0137F4"/>
                </a:gs>
              </a:gsLst>
              <a:lin ang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 sz="2700"/>
            </a:p>
          </p:txBody>
        </p:sp>
        <p:sp>
          <p:nvSpPr>
            <p:cNvPr id="53284" name="TextBox 22">
              <a:extLst>
                <a:ext uri="{FF2B5EF4-FFF2-40B4-BE49-F238E27FC236}">
                  <a16:creationId xmlns:a16="http://schemas.microsoft.com/office/drawing/2014/main" id="{13AEDE37-A00F-9817-AF4D-5ABA79C9CED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50801" tIns="50801" rIns="50801" bIns="50801" anchor="ctr"/>
            <a:lstStyle>
              <a:lvl1pPr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9pPr>
            </a:lstStyle>
            <a:p>
              <a:pPr algn="ctr">
                <a:lnSpc>
                  <a:spcPts val="2663"/>
                </a:lnSpc>
              </a:pPr>
              <a:endParaRPr lang="en-VN" altLang="en-VN"/>
            </a:p>
          </p:txBody>
        </p:sp>
      </p:grpSp>
      <p:grpSp>
        <p:nvGrpSpPr>
          <p:cNvPr id="53267" name="Group 23">
            <a:extLst>
              <a:ext uri="{FF2B5EF4-FFF2-40B4-BE49-F238E27FC236}">
                <a16:creationId xmlns:a16="http://schemas.microsoft.com/office/drawing/2014/main" id="{9AC7FEF1-9AC4-85B9-CA91-5989E8374F3B}"/>
              </a:ext>
            </a:extLst>
          </p:cNvPr>
          <p:cNvGrpSpPr>
            <a:grpSpLocks/>
          </p:cNvGrpSpPr>
          <p:nvPr/>
        </p:nvGrpSpPr>
        <p:grpSpPr bwMode="auto">
          <a:xfrm>
            <a:off x="1824038" y="435770"/>
            <a:ext cx="1185863" cy="1185863"/>
            <a:chOff x="0" y="0"/>
            <a:chExt cx="812800" cy="812800"/>
          </a:xfrm>
        </p:grpSpPr>
        <p:sp>
          <p:nvSpPr>
            <p:cNvPr id="53281" name="Freeform 24">
              <a:extLst>
                <a:ext uri="{FF2B5EF4-FFF2-40B4-BE49-F238E27FC236}">
                  <a16:creationId xmlns:a16="http://schemas.microsoft.com/office/drawing/2014/main" id="{09955765-977D-B470-6431-AFC19EDF531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812800" cy="812800"/>
            </a:xfrm>
            <a:custGeom>
              <a:avLst/>
              <a:gdLst>
                <a:gd name="T0" fmla="*/ 406400 w 812800"/>
                <a:gd name="T1" fmla="*/ 0 h 812800"/>
                <a:gd name="T2" fmla="*/ 0 w 812800"/>
                <a:gd name="T3" fmla="*/ 406400 h 812800"/>
                <a:gd name="T4" fmla="*/ 406400 w 812800"/>
                <a:gd name="T5" fmla="*/ 812800 h 812800"/>
                <a:gd name="T6" fmla="*/ 812800 w 812800"/>
                <a:gd name="T7" fmla="*/ 406400 h 812800"/>
                <a:gd name="T8" fmla="*/ 406400 w 812800"/>
                <a:gd name="T9" fmla="*/ 0 h 812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97A8E4"/>
                </a:gs>
                <a:gs pos="100000">
                  <a:srgbClr val="0137F4"/>
                </a:gs>
              </a:gsLst>
              <a:lin ang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 sz="2700"/>
            </a:p>
          </p:txBody>
        </p:sp>
        <p:sp>
          <p:nvSpPr>
            <p:cNvPr id="53282" name="TextBox 25">
              <a:extLst>
                <a:ext uri="{FF2B5EF4-FFF2-40B4-BE49-F238E27FC236}">
                  <a16:creationId xmlns:a16="http://schemas.microsoft.com/office/drawing/2014/main" id="{AEA74557-ECDC-7C34-1233-0EDBD62E257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50801" tIns="50801" rIns="50801" bIns="50801" anchor="ctr"/>
            <a:lstStyle>
              <a:lvl1pPr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9pPr>
            </a:lstStyle>
            <a:p>
              <a:pPr algn="ctr">
                <a:lnSpc>
                  <a:spcPts val="2663"/>
                </a:lnSpc>
              </a:pPr>
              <a:endParaRPr lang="en-VN" altLang="en-VN"/>
            </a:p>
          </p:txBody>
        </p:sp>
      </p:grpSp>
      <p:grpSp>
        <p:nvGrpSpPr>
          <p:cNvPr id="53268" name="Group 26">
            <a:extLst>
              <a:ext uri="{FF2B5EF4-FFF2-40B4-BE49-F238E27FC236}">
                <a16:creationId xmlns:a16="http://schemas.microsoft.com/office/drawing/2014/main" id="{3C1C1B9B-755B-A62E-9506-989239F1362D}"/>
              </a:ext>
            </a:extLst>
          </p:cNvPr>
          <p:cNvGrpSpPr>
            <a:grpSpLocks/>
          </p:cNvGrpSpPr>
          <p:nvPr/>
        </p:nvGrpSpPr>
        <p:grpSpPr bwMode="auto">
          <a:xfrm>
            <a:off x="7517608" y="8710613"/>
            <a:ext cx="1050131" cy="1050132"/>
            <a:chOff x="0" y="0"/>
            <a:chExt cx="812800" cy="812800"/>
          </a:xfrm>
        </p:grpSpPr>
        <p:sp>
          <p:nvSpPr>
            <p:cNvPr id="53279" name="Freeform 27">
              <a:extLst>
                <a:ext uri="{FF2B5EF4-FFF2-40B4-BE49-F238E27FC236}">
                  <a16:creationId xmlns:a16="http://schemas.microsoft.com/office/drawing/2014/main" id="{EA32E962-791C-5D0F-B343-E3685152CA4B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812800" cy="812800"/>
            </a:xfrm>
            <a:custGeom>
              <a:avLst/>
              <a:gdLst>
                <a:gd name="T0" fmla="*/ 406400 w 812800"/>
                <a:gd name="T1" fmla="*/ 0 h 812800"/>
                <a:gd name="T2" fmla="*/ 0 w 812800"/>
                <a:gd name="T3" fmla="*/ 406400 h 812800"/>
                <a:gd name="T4" fmla="*/ 406400 w 812800"/>
                <a:gd name="T5" fmla="*/ 812800 h 812800"/>
                <a:gd name="T6" fmla="*/ 812800 w 812800"/>
                <a:gd name="T7" fmla="*/ 406400 h 812800"/>
                <a:gd name="T8" fmla="*/ 406400 w 812800"/>
                <a:gd name="T9" fmla="*/ 0 h 812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373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 sz="2700"/>
            </a:p>
          </p:txBody>
        </p:sp>
        <p:sp>
          <p:nvSpPr>
            <p:cNvPr id="53280" name="TextBox 28">
              <a:extLst>
                <a:ext uri="{FF2B5EF4-FFF2-40B4-BE49-F238E27FC236}">
                  <a16:creationId xmlns:a16="http://schemas.microsoft.com/office/drawing/2014/main" id="{399FD6D2-4577-2DBA-4C35-55BFC2EB092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50801" tIns="50801" rIns="50801" bIns="50801" anchor="ctr"/>
            <a:lstStyle>
              <a:lvl1pPr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9pPr>
            </a:lstStyle>
            <a:p>
              <a:pPr algn="ctr">
                <a:lnSpc>
                  <a:spcPts val="2663"/>
                </a:lnSpc>
              </a:pPr>
              <a:endParaRPr lang="en-VN" altLang="en-VN"/>
            </a:p>
          </p:txBody>
        </p:sp>
      </p:grpSp>
      <p:grpSp>
        <p:nvGrpSpPr>
          <p:cNvPr id="53269" name="Group 29">
            <a:extLst>
              <a:ext uri="{FF2B5EF4-FFF2-40B4-BE49-F238E27FC236}">
                <a16:creationId xmlns:a16="http://schemas.microsoft.com/office/drawing/2014/main" id="{0C6E14F3-2EBF-645D-B19D-247DD7BDDC9E}"/>
              </a:ext>
            </a:extLst>
          </p:cNvPr>
          <p:cNvGrpSpPr>
            <a:grpSpLocks/>
          </p:cNvGrpSpPr>
          <p:nvPr/>
        </p:nvGrpSpPr>
        <p:grpSpPr bwMode="auto">
          <a:xfrm>
            <a:off x="8043863" y="-897732"/>
            <a:ext cx="1793082" cy="1795464"/>
            <a:chOff x="0" y="0"/>
            <a:chExt cx="812800" cy="812800"/>
          </a:xfrm>
        </p:grpSpPr>
        <p:sp>
          <p:nvSpPr>
            <p:cNvPr id="53277" name="Freeform 30">
              <a:extLst>
                <a:ext uri="{FF2B5EF4-FFF2-40B4-BE49-F238E27FC236}">
                  <a16:creationId xmlns:a16="http://schemas.microsoft.com/office/drawing/2014/main" id="{88388859-8EFF-2203-C2B4-0F1C1C5E92C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812800" cy="812800"/>
            </a:xfrm>
            <a:custGeom>
              <a:avLst/>
              <a:gdLst>
                <a:gd name="T0" fmla="*/ 406400 w 812800"/>
                <a:gd name="T1" fmla="*/ 0 h 812800"/>
                <a:gd name="T2" fmla="*/ 0 w 812800"/>
                <a:gd name="T3" fmla="*/ 406400 h 812800"/>
                <a:gd name="T4" fmla="*/ 406400 w 812800"/>
                <a:gd name="T5" fmla="*/ 812800 h 812800"/>
                <a:gd name="T6" fmla="*/ 812800 w 812800"/>
                <a:gd name="T7" fmla="*/ 406400 h 812800"/>
                <a:gd name="T8" fmla="*/ 406400 w 812800"/>
                <a:gd name="T9" fmla="*/ 0 h 812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57504"/>
                </a:gs>
                <a:gs pos="100000">
                  <a:srgbClr val="E4D9D9"/>
                </a:gs>
              </a:gsLst>
              <a:lin ang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VN" sz="2700"/>
            </a:p>
          </p:txBody>
        </p:sp>
        <p:sp>
          <p:nvSpPr>
            <p:cNvPr id="53278" name="TextBox 31">
              <a:extLst>
                <a:ext uri="{FF2B5EF4-FFF2-40B4-BE49-F238E27FC236}">
                  <a16:creationId xmlns:a16="http://schemas.microsoft.com/office/drawing/2014/main" id="{B20FEF7E-0B16-1511-D1DC-2F9D4610DFA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50801" tIns="50801" rIns="50801" bIns="50801" anchor="ctr"/>
            <a:lstStyle>
              <a:lvl1pPr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ptos" panose="020B0004020202020204" pitchFamily="34" charset="0"/>
                </a:defRPr>
              </a:lvl9pPr>
            </a:lstStyle>
            <a:p>
              <a:pPr algn="ctr">
                <a:lnSpc>
                  <a:spcPts val="2795"/>
                </a:lnSpc>
              </a:pPr>
              <a:endParaRPr lang="en-VN" altLang="en-VN"/>
            </a:p>
          </p:txBody>
        </p:sp>
      </p:grpSp>
      <p:sp>
        <p:nvSpPr>
          <p:cNvPr id="33" name="Freeform 33">
            <a:extLst>
              <a:ext uri="{FF2B5EF4-FFF2-40B4-BE49-F238E27FC236}">
                <a16:creationId xmlns:a16="http://schemas.microsoft.com/office/drawing/2014/main" id="{10099F6C-E54D-C3A2-9A5F-262880D857E4}"/>
              </a:ext>
            </a:extLst>
          </p:cNvPr>
          <p:cNvSpPr/>
          <p:nvPr/>
        </p:nvSpPr>
        <p:spPr>
          <a:xfrm>
            <a:off x="9442010" y="5611173"/>
            <a:ext cx="8119593" cy="2582601"/>
          </a:xfrm>
          <a:custGeom>
            <a:avLst/>
            <a:gdLst/>
            <a:ahLst/>
            <a:cxnLst/>
            <a:rect l="l" t="t" r="r" b="b"/>
            <a:pathLst>
              <a:path w="9897851" h="1115758">
                <a:moveTo>
                  <a:pt x="0" y="0"/>
                </a:moveTo>
                <a:lnTo>
                  <a:pt x="9897851" y="0"/>
                </a:lnTo>
                <a:lnTo>
                  <a:pt x="9897851" y="1115757"/>
                </a:lnTo>
                <a:lnTo>
                  <a:pt x="0" y="111575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endParaRPr lang="en-VN"/>
          </a:p>
        </p:txBody>
      </p:sp>
      <p:sp>
        <p:nvSpPr>
          <p:cNvPr id="53273" name="TextBox 35">
            <a:extLst>
              <a:ext uri="{FF2B5EF4-FFF2-40B4-BE49-F238E27FC236}">
                <a16:creationId xmlns:a16="http://schemas.microsoft.com/office/drawing/2014/main" id="{3B4D4013-BCC3-5451-0C4F-326A576D49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79670" y="3517108"/>
            <a:ext cx="9270206" cy="12567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pPr algn="r">
              <a:lnSpc>
                <a:spcPts val="9845"/>
              </a:lnSpc>
            </a:pPr>
            <a:r>
              <a:rPr lang="en-US" altLang="en-VN" sz="9000" b="1">
                <a:solidFill>
                  <a:srgbClr val="0037F4"/>
                </a:solidFill>
                <a:latin typeface="SVN-Gilroy Heavy" pitchFamily="2" charset="77"/>
              </a:rPr>
              <a:t>TOEIC LISTENING</a:t>
            </a:r>
          </a:p>
        </p:txBody>
      </p:sp>
      <p:sp>
        <p:nvSpPr>
          <p:cNvPr id="53274" name="TextBox 36">
            <a:extLst>
              <a:ext uri="{FF2B5EF4-FFF2-40B4-BE49-F238E27FC236}">
                <a16:creationId xmlns:a16="http://schemas.microsoft.com/office/drawing/2014/main" id="{3F1D2EE4-E3C4-83B4-5AB8-B3E4FAFC21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42896" y="5611173"/>
            <a:ext cx="7469982" cy="24118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pPr algn="ctr">
              <a:lnSpc>
                <a:spcPct val="125000"/>
              </a:lnSpc>
            </a:pPr>
            <a:r>
              <a:rPr lang="en-US" altLang="en-VN" sz="6600" b="1" dirty="0">
                <a:solidFill>
                  <a:srgbClr val="FFFFFF"/>
                </a:solidFill>
                <a:latin typeface="SVN-Gilroy XBold" pitchFamily="2" charset="77"/>
              </a:rPr>
              <a:t>PART 2 WHAT/WHICH </a:t>
            </a:r>
          </a:p>
        </p:txBody>
      </p:sp>
      <p:pic>
        <p:nvPicPr>
          <p:cNvPr id="53275" name="Picture 39" descr="A blue and orange text on a black background&#10;&#10;Description automatically generated">
            <a:extLst>
              <a:ext uri="{FF2B5EF4-FFF2-40B4-BE49-F238E27FC236}">
                <a16:creationId xmlns:a16="http://schemas.microsoft.com/office/drawing/2014/main" id="{4F347256-E4D8-F5A7-B692-407388DCA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92400" y="-138112"/>
            <a:ext cx="2714625" cy="1909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TextBox 12">
            <a:extLst>
              <a:ext uri="{FF2B5EF4-FFF2-40B4-BE49-F238E27FC236}">
                <a16:creationId xmlns:a16="http://schemas.microsoft.com/office/drawing/2014/main" id="{DD7D97EA-7FAC-2C0B-A1F4-3BC183A45330}"/>
              </a:ext>
            </a:extLst>
          </p:cNvPr>
          <p:cNvSpPr txBox="1"/>
          <p:nvPr/>
        </p:nvSpPr>
        <p:spPr>
          <a:xfrm>
            <a:off x="8979695" y="2857501"/>
            <a:ext cx="7508081" cy="307777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>
              <a:lnSpc>
                <a:spcPts val="2441"/>
              </a:lnSpc>
              <a:defRPr/>
            </a:pPr>
            <a:r>
              <a:rPr lang="en-US" sz="2201" spc="704" dirty="0">
                <a:solidFill>
                  <a:srgbClr val="0037F4"/>
                </a:solidFill>
                <a:latin typeface="SVN-Gilroy Medium" pitchFamily="2" charset="77"/>
              </a:rPr>
              <a:t>ZENLISH – HỌC TOEIC 1 LẦN LÀ ĐẠT</a:t>
            </a:r>
          </a:p>
        </p:txBody>
      </p:sp>
    </p:spTree>
  </p:cSld>
  <p:clrMapOvr>
    <a:masterClrMapping/>
  </p:clrMapOvr>
  <p:transition spd="slow">
    <p:split orient="vert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Freeform 68">
            <a:extLst>
              <a:ext uri="{FF2B5EF4-FFF2-40B4-BE49-F238E27FC236}">
                <a16:creationId xmlns:a16="http://schemas.microsoft.com/office/drawing/2014/main" id="{9CD7A16D-DDBC-34A7-5921-602A461490E6}"/>
              </a:ext>
            </a:extLst>
          </p:cNvPr>
          <p:cNvSpPr/>
          <p:nvPr/>
        </p:nvSpPr>
        <p:spPr>
          <a:xfrm>
            <a:off x="-27561" y="2"/>
            <a:ext cx="18288000" cy="10286999"/>
          </a:xfrm>
          <a:custGeom>
            <a:avLst/>
            <a:gdLst/>
            <a:ahLst/>
            <a:cxnLst/>
            <a:rect l="l" t="t" r="r" b="b"/>
            <a:pathLst>
              <a:path w="18288000" h="10359794">
                <a:moveTo>
                  <a:pt x="0" y="0"/>
                </a:moveTo>
                <a:lnTo>
                  <a:pt x="18288000" y="0"/>
                </a:lnTo>
                <a:lnTo>
                  <a:pt x="18288000" y="10359794"/>
                </a:lnTo>
                <a:lnTo>
                  <a:pt x="0" y="103597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VN" dirty="0"/>
          </a:p>
        </p:txBody>
      </p:sp>
      <p:sp>
        <p:nvSpPr>
          <p:cNvPr id="31" name="Freeform 2">
            <a:extLst>
              <a:ext uri="{FF2B5EF4-FFF2-40B4-BE49-F238E27FC236}">
                <a16:creationId xmlns:a16="http://schemas.microsoft.com/office/drawing/2014/main" id="{8B9A3D5A-D812-E641-A6B3-DDA86FC07586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5000"/>
            </a:blip>
            <a:stretch>
              <a:fillRect t="-12266" b="-21066"/>
            </a:stretch>
          </a:blipFill>
        </p:spPr>
        <p:txBody>
          <a:bodyPr/>
          <a:lstStyle/>
          <a:p>
            <a:endParaRPr lang="en-VN" dirty="0"/>
          </a:p>
        </p:txBody>
      </p:sp>
      <p:grpSp>
        <p:nvGrpSpPr>
          <p:cNvPr id="2" name="Group 2"/>
          <p:cNvGrpSpPr/>
          <p:nvPr/>
        </p:nvGrpSpPr>
        <p:grpSpPr>
          <a:xfrm>
            <a:off x="5350586" y="4963456"/>
            <a:ext cx="1980438" cy="1579376"/>
            <a:chOff x="0" y="0"/>
            <a:chExt cx="812800" cy="6985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gradFill rotWithShape="1">
              <a:gsLst>
                <a:gs pos="0">
                  <a:srgbClr val="0037F4">
                    <a:alpha val="100000"/>
                  </a:srgbClr>
                </a:gs>
                <a:gs pos="50000">
                  <a:srgbClr val="EEE9EE">
                    <a:alpha val="100000"/>
                  </a:srgbClr>
                </a:gs>
                <a:gs pos="100000">
                  <a:srgbClr val="ED751A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VN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114300" y="-57150"/>
              <a:ext cx="584200" cy="755650"/>
            </a:xfrm>
            <a:prstGeom prst="rect">
              <a:avLst/>
            </a:prstGeom>
          </p:spPr>
          <p:txBody>
            <a:bodyPr lIns="50801" tIns="50801" rIns="50801" bIns="50801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6227378" y="4836637"/>
            <a:ext cx="6884669" cy="1763276"/>
            <a:chOff x="0" y="0"/>
            <a:chExt cx="2009263" cy="6985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009263" cy="698500"/>
            </a:xfrm>
            <a:custGeom>
              <a:avLst/>
              <a:gdLst/>
              <a:ahLst/>
              <a:cxnLst/>
              <a:rect l="l" t="t" r="r" b="b"/>
              <a:pathLst>
                <a:path w="2009263" h="698500">
                  <a:moveTo>
                    <a:pt x="2009263" y="349250"/>
                  </a:moveTo>
                  <a:lnTo>
                    <a:pt x="1806063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1806063" y="0"/>
                  </a:lnTo>
                  <a:lnTo>
                    <a:pt x="2009263" y="349250"/>
                  </a:lnTo>
                  <a:close/>
                </a:path>
              </a:pathLst>
            </a:custGeom>
            <a:solidFill>
              <a:srgbClr val="0037F4"/>
            </a:solidFill>
          </p:spPr>
          <p:txBody>
            <a:bodyPr/>
            <a:lstStyle/>
            <a:p>
              <a:endParaRPr lang="en-VN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14300" y="-57150"/>
              <a:ext cx="1780663" cy="755650"/>
            </a:xfrm>
            <a:prstGeom prst="rect">
              <a:avLst/>
            </a:prstGeom>
          </p:spPr>
          <p:txBody>
            <a:bodyPr lIns="50801" tIns="50801" rIns="50801" bIns="50801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2582678" y="3124740"/>
            <a:ext cx="13131411" cy="7489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85"/>
              </a:lnSpc>
            </a:pPr>
            <a:r>
              <a:rPr lang="en-US" sz="9000" b="1" dirty="0">
                <a:solidFill>
                  <a:srgbClr val="FF7900"/>
                </a:solidFill>
                <a:latin typeface="SVN-Gilroy Heavy" pitchFamily="2" charset="77"/>
                <a:ea typeface="Poppins Bold"/>
                <a:cs typeface="Poppins Bold"/>
                <a:sym typeface="Poppins Bold"/>
              </a:rPr>
              <a:t>NỘI DUNG BÀI HỌC</a:t>
            </a:r>
          </a:p>
        </p:txBody>
      </p:sp>
      <p:sp>
        <p:nvSpPr>
          <p:cNvPr id="27" name="Freeform 27"/>
          <p:cNvSpPr/>
          <p:nvPr/>
        </p:nvSpPr>
        <p:spPr>
          <a:xfrm>
            <a:off x="5554759" y="5102312"/>
            <a:ext cx="1652987" cy="1328781"/>
          </a:xfrm>
          <a:custGeom>
            <a:avLst/>
            <a:gdLst/>
            <a:ahLst/>
            <a:cxnLst/>
            <a:rect l="l" t="t" r="r" b="b"/>
            <a:pathLst>
              <a:path w="2115625" h="1832661">
                <a:moveTo>
                  <a:pt x="0" y="0"/>
                </a:moveTo>
                <a:lnTo>
                  <a:pt x="2115625" y="0"/>
                </a:lnTo>
                <a:lnTo>
                  <a:pt x="2115625" y="1832660"/>
                </a:lnTo>
                <a:lnTo>
                  <a:pt x="0" y="183266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VN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9B24E39-2804-C24C-0418-7F1DEDA796C1}"/>
              </a:ext>
            </a:extLst>
          </p:cNvPr>
          <p:cNvSpPr txBox="1"/>
          <p:nvPr/>
        </p:nvSpPr>
        <p:spPr>
          <a:xfrm>
            <a:off x="7235306" y="5036192"/>
            <a:ext cx="5431277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8100" b="1" dirty="0">
                <a:solidFill>
                  <a:schemeClr val="bg1"/>
                </a:solidFill>
                <a:latin typeface="SVN-Gilroy XBold" pitchFamily="2" charset="77"/>
              </a:rPr>
              <a:t>Thực hành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708135D-495F-6492-007D-6CB0C6B51F70}"/>
              </a:ext>
            </a:extLst>
          </p:cNvPr>
          <p:cNvSpPr txBox="1"/>
          <p:nvPr/>
        </p:nvSpPr>
        <p:spPr>
          <a:xfrm>
            <a:off x="5949622" y="5001638"/>
            <a:ext cx="91183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0" b="1">
                <a:solidFill>
                  <a:srgbClr val="FF7900"/>
                </a:solidFill>
                <a:latin typeface="SVN-Gilroy Heavy" pitchFamily="2" charset="77"/>
                <a:cs typeface="Consolas" panose="020B0609020204030204" pitchFamily="49" charset="0"/>
              </a:rPr>
              <a:t>3</a:t>
            </a:r>
            <a:endParaRPr lang="en-VN" sz="9000" b="1" dirty="0">
              <a:solidFill>
                <a:srgbClr val="FF7900"/>
              </a:solidFill>
              <a:latin typeface="SVN-Gilroy Heavy" pitchFamily="2" charset="77"/>
              <a:cs typeface="Consolas" panose="020B0609020204030204" pitchFamily="49" charset="0"/>
            </a:endParaRPr>
          </a:p>
        </p:txBody>
      </p:sp>
      <p:pic>
        <p:nvPicPr>
          <p:cNvPr id="70" name="Picture 69" descr="A blue and orange text on a black background&#10;&#10;Description automatically generated">
            <a:extLst>
              <a:ext uri="{FF2B5EF4-FFF2-40B4-BE49-F238E27FC236}">
                <a16:creationId xmlns:a16="http://schemas.microsoft.com/office/drawing/2014/main" id="{FB993FCE-1FB5-CF9A-C972-76408301E10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14089" y="-342900"/>
            <a:ext cx="2546351" cy="1791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4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56" grpId="0"/>
      <p:bldP spid="64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700239" y="-652155"/>
            <a:ext cx="3744615" cy="3744615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FFFFFF">
                  <a:alpha val="19608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VN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1" tIns="50801" rIns="50801" bIns="50801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790289" y="7487109"/>
            <a:ext cx="2350854" cy="2350854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FEFEFE">
                  <a:alpha val="19608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VN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1" tIns="50801" rIns="50801" bIns="50801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pic>
        <p:nvPicPr>
          <p:cNvPr id="10" name="Picture 9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2F946A33-AB23-9717-2A2A-15F5B95BC58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96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7000"/>
                    </a14:imgEffect>
                    <a14:imgEffect>
                      <a14:colorTemperature colorTemp="4224"/>
                    </a14:imgEffect>
                    <a14:imgEffect>
                      <a14:saturation sat="121000"/>
                    </a14:imgEffect>
                    <a14:imgEffect>
                      <a14:brightnessContrast bright="-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364508"/>
          </a:xfrm>
          <a:prstGeom prst="rect">
            <a:avLst/>
          </a:prstGeom>
        </p:spPr>
      </p:pic>
      <p:pic>
        <p:nvPicPr>
          <p:cNvPr id="8" name="Picture 7" descr="A blue and orange text on a black background&#10;&#10;Description automatically generated">
            <a:extLst>
              <a:ext uri="{FF2B5EF4-FFF2-40B4-BE49-F238E27FC236}">
                <a16:creationId xmlns:a16="http://schemas.microsoft.com/office/drawing/2014/main" id="{A47A4248-69E1-A4B6-98B9-B6FD922D0F4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97200" y="-190500"/>
            <a:ext cx="2714430" cy="1909778"/>
          </a:xfrm>
          <a:prstGeom prst="rect">
            <a:avLst/>
          </a:prstGeom>
        </p:spPr>
      </p:pic>
      <p:sp>
        <p:nvSpPr>
          <p:cNvPr id="9" name="TextBox 10">
            <a:extLst>
              <a:ext uri="{FF2B5EF4-FFF2-40B4-BE49-F238E27FC236}">
                <a16:creationId xmlns:a16="http://schemas.microsoft.com/office/drawing/2014/main" id="{5219C4E9-7873-9048-96D7-A88124C1852C}"/>
              </a:ext>
            </a:extLst>
          </p:cNvPr>
          <p:cNvSpPr txBox="1"/>
          <p:nvPr/>
        </p:nvSpPr>
        <p:spPr>
          <a:xfrm>
            <a:off x="2901440" y="1732286"/>
            <a:ext cx="12479970" cy="11396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99"/>
              </a:lnSpc>
            </a:pPr>
            <a:r>
              <a:rPr lang="en-US" sz="7200" b="1" dirty="0">
                <a:solidFill>
                  <a:srgbClr val="FFFFFF"/>
                </a:solidFill>
                <a:latin typeface="SVN-Gilroy Heavy" pitchFamily="2" charset="77"/>
              </a:rPr>
              <a:t>BEGINNER’S TOEIC</a:t>
            </a: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9CB34291-3D0C-02D7-759B-29451CCED080}"/>
              </a:ext>
            </a:extLst>
          </p:cNvPr>
          <p:cNvSpPr txBox="1"/>
          <p:nvPr/>
        </p:nvSpPr>
        <p:spPr>
          <a:xfrm>
            <a:off x="3515641" y="3726072"/>
            <a:ext cx="11865770" cy="1243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99"/>
              </a:lnSpc>
            </a:pPr>
            <a:r>
              <a:rPr lang="en-US" sz="9999" b="1">
                <a:solidFill>
                  <a:schemeClr val="bg1"/>
                </a:solidFill>
                <a:latin typeface="SVN-Gilroy XBold" pitchFamily="2" charset="77"/>
              </a:rPr>
              <a:t>LESSON </a:t>
            </a:r>
            <a:r>
              <a:rPr lang="en-US" sz="9999" b="1" dirty="0">
                <a:solidFill>
                  <a:schemeClr val="bg1"/>
                </a:solidFill>
                <a:latin typeface="SVN-Gilroy XBold" pitchFamily="2" charset="77"/>
              </a:rPr>
              <a:t>3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CE3D7C76-67F9-F75C-C2E5-B591A46125AC}"/>
              </a:ext>
            </a:extLst>
          </p:cNvPr>
          <p:cNvSpPr txBox="1"/>
          <p:nvPr/>
        </p:nvSpPr>
        <p:spPr>
          <a:xfrm>
            <a:off x="5268784" y="1411502"/>
            <a:ext cx="7507499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441"/>
              </a:lnSpc>
              <a:spcBef>
                <a:spcPct val="0"/>
              </a:spcBef>
            </a:pPr>
            <a:r>
              <a:rPr lang="en-US" sz="2100" spc="704" dirty="0">
                <a:solidFill>
                  <a:schemeClr val="bg1"/>
                </a:solidFill>
                <a:latin typeface="SVN-Gilroy Medium" pitchFamily="2" charset="77"/>
              </a:rPr>
              <a:t>ZENLISH – HỌC TOEIC 1 LẦN LÀ ĐẠT</a:t>
            </a:r>
          </a:p>
        </p:txBody>
      </p:sp>
      <p:sp>
        <p:nvSpPr>
          <p:cNvPr id="14" name="TextBox 11">
            <a:extLst>
              <a:ext uri="{FF2B5EF4-FFF2-40B4-BE49-F238E27FC236}">
                <a16:creationId xmlns:a16="http://schemas.microsoft.com/office/drawing/2014/main" id="{EFE6DE9C-00B4-AF84-D728-5DD9225582CA}"/>
              </a:ext>
            </a:extLst>
          </p:cNvPr>
          <p:cNvSpPr txBox="1"/>
          <p:nvPr/>
        </p:nvSpPr>
        <p:spPr>
          <a:xfrm>
            <a:off x="4350706" y="5720553"/>
            <a:ext cx="8554650" cy="11062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9699"/>
              </a:lnSpc>
            </a:pPr>
            <a:r>
              <a:rPr lang="vi-VN" sz="6000" b="1" dirty="0">
                <a:solidFill>
                  <a:schemeClr val="bg1"/>
                </a:solidFill>
                <a:latin typeface="SVN-Gilroy SemiBold" pitchFamily="2" charset="77"/>
              </a:rPr>
              <a:t>HOW – TEST TACTIC</a:t>
            </a:r>
            <a:endParaRPr lang="en-US" sz="6000" b="1" dirty="0">
              <a:solidFill>
                <a:schemeClr val="bg1"/>
              </a:solidFill>
              <a:latin typeface="SVN-Gilroy SemiBold" pitchFamily="2" charset="77"/>
            </a:endParaRP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6A750538-5522-50A1-2D15-B4FAF205CE86}"/>
              </a:ext>
            </a:extLst>
          </p:cNvPr>
          <p:cNvSpPr/>
          <p:nvPr/>
        </p:nvSpPr>
        <p:spPr>
          <a:xfrm>
            <a:off x="4345263" y="5293776"/>
            <a:ext cx="9668010" cy="1979247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sz="2700"/>
          </a:p>
        </p:txBody>
      </p:sp>
      <p:pic>
        <p:nvPicPr>
          <p:cNvPr id="21" name="Graphic 20" descr="Signature outline">
            <a:extLst>
              <a:ext uri="{FF2B5EF4-FFF2-40B4-BE49-F238E27FC236}">
                <a16:creationId xmlns:a16="http://schemas.microsoft.com/office/drawing/2014/main" id="{32F9D501-CA01-AF43-0B09-F9288BB3A5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540815" y="7721306"/>
            <a:ext cx="963434" cy="963434"/>
          </a:xfrm>
          <a:prstGeom prst="rect">
            <a:avLst/>
          </a:prstGeom>
        </p:spPr>
      </p:pic>
      <p:pic>
        <p:nvPicPr>
          <p:cNvPr id="23" name="Graphic 22" descr="Books with solid fill">
            <a:extLst>
              <a:ext uri="{FF2B5EF4-FFF2-40B4-BE49-F238E27FC236}">
                <a16:creationId xmlns:a16="http://schemas.microsoft.com/office/drawing/2014/main" id="{72B24753-FD3E-60F5-DF7C-9E7A31D73E4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516093" y="3774591"/>
            <a:ext cx="1021449" cy="1021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885479"/>
      </p:ext>
    </p:extLst>
  </p:cSld>
  <p:clrMapOvr>
    <a:masterClrMapping/>
  </p:clrMapOvr>
  <p:transition spd="slow">
    <p:split orient="vert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152;p25">
            <a:extLst>
              <a:ext uri="{FF2B5EF4-FFF2-40B4-BE49-F238E27FC236}">
                <a16:creationId xmlns:a16="http://schemas.microsoft.com/office/drawing/2014/main" id="{38F9133C-ECB6-6D3E-0CF6-53D1657EEEB6}"/>
              </a:ext>
            </a:extLst>
          </p:cNvPr>
          <p:cNvSpPr/>
          <p:nvPr/>
        </p:nvSpPr>
        <p:spPr>
          <a:xfrm>
            <a:off x="1138644" y="7156480"/>
            <a:ext cx="8534399" cy="1126800"/>
          </a:xfrm>
          <a:prstGeom prst="roundRect">
            <a:avLst>
              <a:gd name="adj" fmla="val 50000"/>
            </a:avLst>
          </a:prstGeom>
          <a:solidFill>
            <a:srgbClr val="FF7900"/>
          </a:solidFill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SVN-Gilroy" panose="00000500000000000000" pitchFamily="50" charset="0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14323719" y="-179983"/>
            <a:ext cx="3964281" cy="10019737"/>
            <a:chOff x="0" y="0"/>
            <a:chExt cx="1044090" cy="263894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44090" cy="2638943"/>
            </a:xfrm>
            <a:custGeom>
              <a:avLst/>
              <a:gdLst/>
              <a:ahLst/>
              <a:cxnLst/>
              <a:rect l="l" t="t" r="r" b="b"/>
              <a:pathLst>
                <a:path w="1044090" h="2638943">
                  <a:moveTo>
                    <a:pt x="0" y="0"/>
                  </a:moveTo>
                  <a:lnTo>
                    <a:pt x="1044090" y="0"/>
                  </a:lnTo>
                  <a:lnTo>
                    <a:pt x="1044090" y="2638943"/>
                  </a:lnTo>
                  <a:lnTo>
                    <a:pt x="0" y="2638943"/>
                  </a:lnTo>
                  <a:close/>
                </a:path>
              </a:pathLst>
            </a:custGeom>
            <a:solidFill>
              <a:srgbClr val="0037F4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044090" cy="26770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SVN-Gilroy" panose="00000500000000000000" pitchFamily="50" charset="0"/>
              </a:endParaRPr>
            </a:p>
          </p:txBody>
        </p:sp>
      </p:grpSp>
      <p:sp>
        <p:nvSpPr>
          <p:cNvPr id="6" name="Freeform 6"/>
          <p:cNvSpPr/>
          <p:nvPr/>
        </p:nvSpPr>
        <p:spPr>
          <a:xfrm>
            <a:off x="11796731" y="447246"/>
            <a:ext cx="5972616" cy="8371972"/>
          </a:xfrm>
          <a:custGeom>
            <a:avLst/>
            <a:gdLst/>
            <a:ahLst/>
            <a:cxnLst/>
            <a:rect l="l" t="t" r="r" b="b"/>
            <a:pathLst>
              <a:path w="5972616" h="8371972">
                <a:moveTo>
                  <a:pt x="0" y="0"/>
                </a:moveTo>
                <a:lnTo>
                  <a:pt x="5972616" y="0"/>
                </a:lnTo>
                <a:lnTo>
                  <a:pt x="5972616" y="8371972"/>
                </a:lnTo>
                <a:lnTo>
                  <a:pt x="0" y="83719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387" r="-2387" b="-12189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827819" y="1007097"/>
            <a:ext cx="1311411" cy="1311411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79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519"/>
                </a:lnSpc>
              </a:pPr>
              <a:r>
                <a:rPr lang="vi-VN" sz="3999" b="1" dirty="0">
                  <a:solidFill>
                    <a:srgbClr val="FFFFFF"/>
                  </a:solidFill>
                  <a:latin typeface="SVN-Gilroy" panose="00000500000000000000" pitchFamily="50" charset="0"/>
                </a:rPr>
                <a:t>1</a:t>
              </a:r>
              <a:endParaRPr lang="en-US" sz="3999" b="1" dirty="0">
                <a:solidFill>
                  <a:srgbClr val="FFFFFF"/>
                </a:solidFill>
                <a:latin typeface="SVN-Gilroy" panose="00000500000000000000" pitchFamily="50" charset="0"/>
              </a:endParaRPr>
            </a:p>
          </p:txBody>
        </p:sp>
      </p:grpSp>
      <p:sp>
        <p:nvSpPr>
          <p:cNvPr id="46" name="Google Shape;152;p25">
            <a:extLst>
              <a:ext uri="{FF2B5EF4-FFF2-40B4-BE49-F238E27FC236}">
                <a16:creationId xmlns:a16="http://schemas.microsoft.com/office/drawing/2014/main" id="{6C30DC04-6F7E-7D14-8A5E-BE137D3055A1}"/>
              </a:ext>
            </a:extLst>
          </p:cNvPr>
          <p:cNvSpPr/>
          <p:nvPr/>
        </p:nvSpPr>
        <p:spPr>
          <a:xfrm>
            <a:off x="1138644" y="4451304"/>
            <a:ext cx="8534400" cy="11268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VN-Gilroy" panose="00000500000000000000" pitchFamily="50" charset="0"/>
            </a:endParaRPr>
          </a:p>
        </p:txBody>
      </p:sp>
      <p:sp>
        <p:nvSpPr>
          <p:cNvPr id="48" name="Google Shape;154;p25">
            <a:extLst>
              <a:ext uri="{FF2B5EF4-FFF2-40B4-BE49-F238E27FC236}">
                <a16:creationId xmlns:a16="http://schemas.microsoft.com/office/drawing/2014/main" id="{FAF545F9-BED0-0EAA-E836-2A8025EEF34B}"/>
              </a:ext>
            </a:extLst>
          </p:cNvPr>
          <p:cNvSpPr txBox="1">
            <a:spLocks/>
          </p:cNvSpPr>
          <p:nvPr/>
        </p:nvSpPr>
        <p:spPr>
          <a:xfrm>
            <a:off x="1447252" y="4643606"/>
            <a:ext cx="7351867" cy="88100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3400" dirty="0">
                <a:latin typeface="SVN-Gilroy" panose="00000500000000000000" pitchFamily="50" charset="0"/>
              </a:rPr>
              <a:t>A. At the restaurant.</a:t>
            </a:r>
          </a:p>
        </p:txBody>
      </p:sp>
      <p:sp>
        <p:nvSpPr>
          <p:cNvPr id="50" name="Google Shape;154;p25">
            <a:extLst>
              <a:ext uri="{FF2B5EF4-FFF2-40B4-BE49-F238E27FC236}">
                <a16:creationId xmlns:a16="http://schemas.microsoft.com/office/drawing/2014/main" id="{5D0C90A7-2CE7-6949-E02F-70C57185A4F1}"/>
              </a:ext>
            </a:extLst>
          </p:cNvPr>
          <p:cNvSpPr txBox="1">
            <a:spLocks/>
          </p:cNvSpPr>
          <p:nvPr/>
        </p:nvSpPr>
        <p:spPr>
          <a:xfrm>
            <a:off x="1447252" y="6005789"/>
            <a:ext cx="8193876" cy="945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7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/>
            <a:r>
              <a:rPr lang="en-US" sz="3400" dirty="0">
                <a:solidFill>
                  <a:schemeClr val="tx1"/>
                </a:solidFill>
                <a:latin typeface="SVN-Gilroy" panose="00000500000000000000" pitchFamily="50" charset="0"/>
                <a:ea typeface="+mn-ea"/>
                <a:cs typeface="+mn-cs"/>
              </a:rPr>
              <a:t>B. With the staff members.</a:t>
            </a:r>
          </a:p>
        </p:txBody>
      </p:sp>
      <p:sp>
        <p:nvSpPr>
          <p:cNvPr id="52" name="Google Shape;154;p25">
            <a:extLst>
              <a:ext uri="{FF2B5EF4-FFF2-40B4-BE49-F238E27FC236}">
                <a16:creationId xmlns:a16="http://schemas.microsoft.com/office/drawing/2014/main" id="{13A86B1B-226C-67CA-7F8A-5970A760B66D}"/>
              </a:ext>
            </a:extLst>
          </p:cNvPr>
          <p:cNvSpPr txBox="1">
            <a:spLocks/>
          </p:cNvSpPr>
          <p:nvPr/>
        </p:nvSpPr>
        <p:spPr>
          <a:xfrm>
            <a:off x="1483524" y="7349513"/>
            <a:ext cx="8803475" cy="943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7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/>
            <a:r>
              <a:rPr lang="en-US" sz="3400" dirty="0">
                <a:solidFill>
                  <a:schemeClr val="tx1"/>
                </a:solidFill>
                <a:latin typeface="SVN-Gilroy" panose="00000500000000000000" pitchFamily="50" charset="0"/>
                <a:ea typeface="+mn-ea"/>
                <a:cs typeface="+mn-cs"/>
              </a:rPr>
              <a:t>C. It was very good.</a:t>
            </a:r>
          </a:p>
        </p:txBody>
      </p:sp>
      <p:sp>
        <p:nvSpPr>
          <p:cNvPr id="55" name="Google Shape;152;p25">
            <a:extLst>
              <a:ext uri="{FF2B5EF4-FFF2-40B4-BE49-F238E27FC236}">
                <a16:creationId xmlns:a16="http://schemas.microsoft.com/office/drawing/2014/main" id="{5B392AAE-E5E7-3016-2F6A-C16083C57F7D}"/>
              </a:ext>
            </a:extLst>
          </p:cNvPr>
          <p:cNvSpPr/>
          <p:nvPr/>
        </p:nvSpPr>
        <p:spPr>
          <a:xfrm>
            <a:off x="1148476" y="7156480"/>
            <a:ext cx="8535600" cy="11268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VN-Gilroy" panose="00000500000000000000" pitchFamily="50" charset="0"/>
            </a:endParaRPr>
          </a:p>
        </p:txBody>
      </p:sp>
      <p:sp>
        <p:nvSpPr>
          <p:cNvPr id="56" name="Google Shape;152;p25">
            <a:extLst>
              <a:ext uri="{FF2B5EF4-FFF2-40B4-BE49-F238E27FC236}">
                <a16:creationId xmlns:a16="http://schemas.microsoft.com/office/drawing/2014/main" id="{CB82731F-5080-82EF-D654-895C24CD48B5}"/>
              </a:ext>
            </a:extLst>
          </p:cNvPr>
          <p:cNvSpPr/>
          <p:nvPr/>
        </p:nvSpPr>
        <p:spPr>
          <a:xfrm>
            <a:off x="1138644" y="5767231"/>
            <a:ext cx="8534399" cy="112696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VN-Gilroy" panose="00000500000000000000" pitchFamily="50" charset="0"/>
            </a:endParaRP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0FFCB02C-05F2-10F7-23FD-112E804AC415}"/>
              </a:ext>
            </a:extLst>
          </p:cNvPr>
          <p:cNvSpPr/>
          <p:nvPr/>
        </p:nvSpPr>
        <p:spPr>
          <a:xfrm>
            <a:off x="969814" y="2693846"/>
            <a:ext cx="9945836" cy="138896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>
                <a:solidFill>
                  <a:schemeClr val="tx1"/>
                </a:solidFill>
                <a:latin typeface="SVN-Gilroy" panose="00000500000000000000" pitchFamily="50" charset="0"/>
              </a:rPr>
              <a:t>How was the food?</a:t>
            </a:r>
            <a:endParaRPr lang="en-US" sz="4400" b="1" dirty="0">
              <a:solidFill>
                <a:schemeClr val="tx1"/>
              </a:solidFill>
              <a:latin typeface="SVN-Gilroy" panose="00000500000000000000" pitchFamily="50" charset="0"/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0AC36A2F-459E-0926-BC42-80884D15AB3F}"/>
              </a:ext>
            </a:extLst>
          </p:cNvPr>
          <p:cNvSpPr/>
          <p:nvPr/>
        </p:nvSpPr>
        <p:spPr>
          <a:xfrm>
            <a:off x="969814" y="2693846"/>
            <a:ext cx="9945836" cy="138896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 dirty="0">
                <a:solidFill>
                  <a:srgbClr val="0037F4"/>
                </a:solidFill>
                <a:latin typeface="SVN-Gilroy" panose="00000500000000000000" pitchFamily="50" charset="0"/>
              </a:rPr>
              <a:t>How </a:t>
            </a:r>
            <a:r>
              <a:rPr lang="en-US" sz="4400" b="1" dirty="0">
                <a:solidFill>
                  <a:schemeClr val="tx1"/>
                </a:solidFill>
                <a:latin typeface="SVN-Gilroy" panose="00000500000000000000" pitchFamily="50" charset="0"/>
              </a:rPr>
              <a:t>was the </a:t>
            </a:r>
            <a:r>
              <a:rPr lang="en-US" sz="4400" b="1" dirty="0">
                <a:solidFill>
                  <a:srgbClr val="0037F4"/>
                </a:solidFill>
                <a:latin typeface="SVN-Gilroy" panose="00000500000000000000" pitchFamily="50" charset="0"/>
              </a:rPr>
              <a:t>food?</a:t>
            </a:r>
            <a:endParaRPr lang="en-US" sz="4400" b="1" dirty="0">
              <a:solidFill>
                <a:schemeClr val="tx1"/>
              </a:solidFill>
              <a:latin typeface="SVN-Gilroy" panose="00000500000000000000" pitchFamily="50" charset="0"/>
            </a:endParaRPr>
          </a:p>
        </p:txBody>
      </p:sp>
      <p:pic>
        <p:nvPicPr>
          <p:cNvPr id="2" name="649CC86B">
            <a:hlinkClick r:id="" action="ppaction://media"/>
            <a:extLst>
              <a:ext uri="{FF2B5EF4-FFF2-40B4-BE49-F238E27FC236}">
                <a16:creationId xmlns:a16="http://schemas.microsoft.com/office/drawing/2014/main" id="{57B2D70F-F08B-C26A-1207-C70DB88DBDA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470150" y="1041400"/>
            <a:ext cx="1311411" cy="1311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92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5" dur="1551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4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57" grpId="0" animBg="1"/>
      <p:bldP spid="46" grpId="0" animBg="1"/>
      <p:bldP spid="48" grpId="0"/>
      <p:bldP spid="50" grpId="0"/>
      <p:bldP spid="52" grpId="0"/>
      <p:bldP spid="55" grpId="0" animBg="1"/>
      <p:bldP spid="56" grpId="0" animBg="1"/>
      <p:bldP spid="62" grpId="0"/>
      <p:bldP spid="63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152;p25">
            <a:extLst>
              <a:ext uri="{FF2B5EF4-FFF2-40B4-BE49-F238E27FC236}">
                <a16:creationId xmlns:a16="http://schemas.microsoft.com/office/drawing/2014/main" id="{38F9133C-ECB6-6D3E-0CF6-53D1657EEEB6}"/>
              </a:ext>
            </a:extLst>
          </p:cNvPr>
          <p:cNvSpPr/>
          <p:nvPr/>
        </p:nvSpPr>
        <p:spPr>
          <a:xfrm>
            <a:off x="1138644" y="5763811"/>
            <a:ext cx="8534399" cy="1036800"/>
          </a:xfrm>
          <a:prstGeom prst="roundRect">
            <a:avLst>
              <a:gd name="adj" fmla="val 50000"/>
            </a:avLst>
          </a:prstGeom>
          <a:solidFill>
            <a:srgbClr val="FF7900"/>
          </a:solidFill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SVN-Gilroy" panose="00000500000000000000" pitchFamily="50" charset="0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14323719" y="-179983"/>
            <a:ext cx="3964281" cy="10019737"/>
            <a:chOff x="0" y="0"/>
            <a:chExt cx="1044090" cy="263894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44090" cy="2638943"/>
            </a:xfrm>
            <a:custGeom>
              <a:avLst/>
              <a:gdLst/>
              <a:ahLst/>
              <a:cxnLst/>
              <a:rect l="l" t="t" r="r" b="b"/>
              <a:pathLst>
                <a:path w="1044090" h="2638943">
                  <a:moveTo>
                    <a:pt x="0" y="0"/>
                  </a:moveTo>
                  <a:lnTo>
                    <a:pt x="1044090" y="0"/>
                  </a:lnTo>
                  <a:lnTo>
                    <a:pt x="1044090" y="2638943"/>
                  </a:lnTo>
                  <a:lnTo>
                    <a:pt x="0" y="2638943"/>
                  </a:lnTo>
                  <a:close/>
                </a:path>
              </a:pathLst>
            </a:custGeom>
            <a:solidFill>
              <a:srgbClr val="0037F4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044090" cy="26770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SVN-Gilroy" panose="00000500000000000000" pitchFamily="50" charset="0"/>
              </a:endParaRPr>
            </a:p>
          </p:txBody>
        </p:sp>
      </p:grpSp>
      <p:sp>
        <p:nvSpPr>
          <p:cNvPr id="6" name="Freeform 6"/>
          <p:cNvSpPr/>
          <p:nvPr/>
        </p:nvSpPr>
        <p:spPr>
          <a:xfrm>
            <a:off x="11796731" y="447246"/>
            <a:ext cx="5972616" cy="8371972"/>
          </a:xfrm>
          <a:custGeom>
            <a:avLst/>
            <a:gdLst/>
            <a:ahLst/>
            <a:cxnLst/>
            <a:rect l="l" t="t" r="r" b="b"/>
            <a:pathLst>
              <a:path w="5972616" h="8371972">
                <a:moveTo>
                  <a:pt x="0" y="0"/>
                </a:moveTo>
                <a:lnTo>
                  <a:pt x="5972616" y="0"/>
                </a:lnTo>
                <a:lnTo>
                  <a:pt x="5972616" y="8371972"/>
                </a:lnTo>
                <a:lnTo>
                  <a:pt x="0" y="83719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387" r="-2387" b="-12189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827819" y="1007097"/>
            <a:ext cx="1311411" cy="1311411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79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519"/>
                </a:lnSpc>
              </a:pPr>
              <a:r>
                <a:rPr lang="vi-VN" sz="3999" b="1" dirty="0">
                  <a:solidFill>
                    <a:srgbClr val="FFFFFF"/>
                  </a:solidFill>
                  <a:latin typeface="SVN-Gilroy" panose="00000500000000000000" pitchFamily="50" charset="0"/>
                </a:rPr>
                <a:t>2</a:t>
              </a:r>
              <a:endParaRPr lang="en-US" sz="3999" b="1" dirty="0">
                <a:solidFill>
                  <a:srgbClr val="FFFFFF"/>
                </a:solidFill>
                <a:latin typeface="SVN-Gilroy" panose="00000500000000000000" pitchFamily="50" charset="0"/>
              </a:endParaRPr>
            </a:p>
          </p:txBody>
        </p:sp>
      </p:grpSp>
      <p:sp>
        <p:nvSpPr>
          <p:cNvPr id="46" name="Google Shape;152;p25">
            <a:extLst>
              <a:ext uri="{FF2B5EF4-FFF2-40B4-BE49-F238E27FC236}">
                <a16:creationId xmlns:a16="http://schemas.microsoft.com/office/drawing/2014/main" id="{6C30DC04-6F7E-7D14-8A5E-BE137D3055A1}"/>
              </a:ext>
            </a:extLst>
          </p:cNvPr>
          <p:cNvSpPr/>
          <p:nvPr/>
        </p:nvSpPr>
        <p:spPr>
          <a:xfrm>
            <a:off x="1143000" y="4527495"/>
            <a:ext cx="8534400" cy="1036442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VN-Gilroy" panose="00000500000000000000" pitchFamily="50" charset="0"/>
            </a:endParaRPr>
          </a:p>
        </p:txBody>
      </p:sp>
      <p:sp>
        <p:nvSpPr>
          <p:cNvPr id="48" name="Google Shape;154;p25">
            <a:extLst>
              <a:ext uri="{FF2B5EF4-FFF2-40B4-BE49-F238E27FC236}">
                <a16:creationId xmlns:a16="http://schemas.microsoft.com/office/drawing/2014/main" id="{FAF545F9-BED0-0EAA-E836-2A8025EEF34B}"/>
              </a:ext>
            </a:extLst>
          </p:cNvPr>
          <p:cNvSpPr txBox="1">
            <a:spLocks/>
          </p:cNvSpPr>
          <p:nvPr/>
        </p:nvSpPr>
        <p:spPr>
          <a:xfrm>
            <a:off x="1447252" y="4643606"/>
            <a:ext cx="7351867" cy="88100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3400" dirty="0">
                <a:latin typeface="SVN-Gilroy" panose="00000500000000000000" pitchFamily="50" charset="0"/>
              </a:rPr>
              <a:t>A. The Internet.</a:t>
            </a:r>
          </a:p>
        </p:txBody>
      </p:sp>
      <p:sp>
        <p:nvSpPr>
          <p:cNvPr id="50" name="Google Shape;154;p25">
            <a:extLst>
              <a:ext uri="{FF2B5EF4-FFF2-40B4-BE49-F238E27FC236}">
                <a16:creationId xmlns:a16="http://schemas.microsoft.com/office/drawing/2014/main" id="{5D0C90A7-2CE7-6949-E02F-70C57185A4F1}"/>
              </a:ext>
            </a:extLst>
          </p:cNvPr>
          <p:cNvSpPr txBox="1">
            <a:spLocks/>
          </p:cNvSpPr>
          <p:nvPr/>
        </p:nvSpPr>
        <p:spPr>
          <a:xfrm>
            <a:off x="1447252" y="5904386"/>
            <a:ext cx="8193876" cy="945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7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/>
            <a:r>
              <a:rPr lang="en-US" sz="3400" dirty="0">
                <a:solidFill>
                  <a:schemeClr val="tx1"/>
                </a:solidFill>
                <a:latin typeface="SVN-Gilroy" panose="00000500000000000000" pitchFamily="50" charset="0"/>
                <a:ea typeface="+mn-ea"/>
                <a:cs typeface="+mn-cs"/>
              </a:rPr>
              <a:t>B. Nine hundred dollars.</a:t>
            </a:r>
          </a:p>
        </p:txBody>
      </p:sp>
      <p:sp>
        <p:nvSpPr>
          <p:cNvPr id="52" name="Google Shape;154;p25">
            <a:extLst>
              <a:ext uri="{FF2B5EF4-FFF2-40B4-BE49-F238E27FC236}">
                <a16:creationId xmlns:a16="http://schemas.microsoft.com/office/drawing/2014/main" id="{13A86B1B-226C-67CA-7F8A-5970A760B66D}"/>
              </a:ext>
            </a:extLst>
          </p:cNvPr>
          <p:cNvSpPr txBox="1">
            <a:spLocks/>
          </p:cNvSpPr>
          <p:nvPr/>
        </p:nvSpPr>
        <p:spPr>
          <a:xfrm>
            <a:off x="1503189" y="7204181"/>
            <a:ext cx="8803475" cy="943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7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/>
            <a:r>
              <a:rPr lang="en-US" sz="3400" dirty="0">
                <a:solidFill>
                  <a:schemeClr val="tx1"/>
                </a:solidFill>
                <a:latin typeface="SVN-Gilroy" panose="00000500000000000000" pitchFamily="50" charset="0"/>
                <a:ea typeface="+mn-ea"/>
                <a:cs typeface="+mn-cs"/>
              </a:rPr>
              <a:t>C. No, it is not new.</a:t>
            </a:r>
          </a:p>
        </p:txBody>
      </p:sp>
      <p:sp>
        <p:nvSpPr>
          <p:cNvPr id="55" name="Google Shape;152;p25">
            <a:extLst>
              <a:ext uri="{FF2B5EF4-FFF2-40B4-BE49-F238E27FC236}">
                <a16:creationId xmlns:a16="http://schemas.microsoft.com/office/drawing/2014/main" id="{5B392AAE-E5E7-3016-2F6A-C16083C57F7D}"/>
              </a:ext>
            </a:extLst>
          </p:cNvPr>
          <p:cNvSpPr/>
          <p:nvPr/>
        </p:nvSpPr>
        <p:spPr>
          <a:xfrm>
            <a:off x="1138644" y="7016865"/>
            <a:ext cx="8535600" cy="10368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VN-Gilroy" panose="00000500000000000000" pitchFamily="50" charset="0"/>
            </a:endParaRPr>
          </a:p>
        </p:txBody>
      </p:sp>
      <p:sp>
        <p:nvSpPr>
          <p:cNvPr id="56" name="Google Shape;152;p25">
            <a:extLst>
              <a:ext uri="{FF2B5EF4-FFF2-40B4-BE49-F238E27FC236}">
                <a16:creationId xmlns:a16="http://schemas.microsoft.com/office/drawing/2014/main" id="{CB82731F-5080-82EF-D654-895C24CD48B5}"/>
              </a:ext>
            </a:extLst>
          </p:cNvPr>
          <p:cNvSpPr/>
          <p:nvPr/>
        </p:nvSpPr>
        <p:spPr>
          <a:xfrm>
            <a:off x="1138644" y="5767231"/>
            <a:ext cx="8534399" cy="10368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VN-Gilroy" panose="00000500000000000000" pitchFamily="50" charset="0"/>
            </a:endParaRP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0FFCB02C-05F2-10F7-23FD-112E804AC415}"/>
              </a:ext>
            </a:extLst>
          </p:cNvPr>
          <p:cNvSpPr/>
          <p:nvPr/>
        </p:nvSpPr>
        <p:spPr>
          <a:xfrm>
            <a:off x="969814" y="2693846"/>
            <a:ext cx="9945836" cy="138896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>
                <a:solidFill>
                  <a:schemeClr val="tx1"/>
                </a:solidFill>
                <a:latin typeface="SVN-Gilroy" panose="00000500000000000000" pitchFamily="50" charset="0"/>
              </a:rPr>
              <a:t>2. How much was the new computer?</a:t>
            </a:r>
            <a:endParaRPr lang="en-US" sz="4400" b="1" dirty="0">
              <a:solidFill>
                <a:schemeClr val="tx1"/>
              </a:solidFill>
              <a:latin typeface="SVN-Gilroy" panose="00000500000000000000" pitchFamily="50" charset="0"/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0AC36A2F-459E-0926-BC42-80884D15AB3F}"/>
              </a:ext>
            </a:extLst>
          </p:cNvPr>
          <p:cNvSpPr/>
          <p:nvPr/>
        </p:nvSpPr>
        <p:spPr>
          <a:xfrm>
            <a:off x="969814" y="2693845"/>
            <a:ext cx="9945836" cy="138896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 dirty="0">
                <a:solidFill>
                  <a:srgbClr val="0037F4"/>
                </a:solidFill>
                <a:latin typeface="SVN-Gilroy" panose="00000500000000000000" pitchFamily="50" charset="0"/>
              </a:rPr>
              <a:t>2. How much </a:t>
            </a:r>
            <a:r>
              <a:rPr lang="en-US" sz="4400" b="1" dirty="0">
                <a:solidFill>
                  <a:schemeClr val="tx1"/>
                </a:solidFill>
                <a:latin typeface="SVN-Gilroy" panose="00000500000000000000" pitchFamily="50" charset="0"/>
              </a:rPr>
              <a:t>was the new </a:t>
            </a:r>
            <a:r>
              <a:rPr lang="en-US" sz="4400" b="1" dirty="0">
                <a:solidFill>
                  <a:srgbClr val="0037F4"/>
                </a:solidFill>
                <a:latin typeface="SVN-Gilroy" panose="00000500000000000000" pitchFamily="50" charset="0"/>
              </a:rPr>
              <a:t>computer?</a:t>
            </a:r>
            <a:endParaRPr lang="en-US" sz="4400" b="1" dirty="0">
              <a:solidFill>
                <a:schemeClr val="tx1"/>
              </a:solidFill>
              <a:latin typeface="SVN-Gilroy" panose="00000500000000000000" pitchFamily="50" charset="0"/>
            </a:endParaRPr>
          </a:p>
        </p:txBody>
      </p:sp>
      <p:pic>
        <p:nvPicPr>
          <p:cNvPr id="2" name="4DA8F8B6">
            <a:hlinkClick r:id="" action="ppaction://media"/>
            <a:extLst>
              <a:ext uri="{FF2B5EF4-FFF2-40B4-BE49-F238E27FC236}">
                <a16:creationId xmlns:a16="http://schemas.microsoft.com/office/drawing/2014/main" id="{7437C7DC-B069-68C7-877F-5F6290D9CC7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041127" y="1007097"/>
            <a:ext cx="1311411" cy="1311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438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5" dur="1590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4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57" grpId="0" animBg="1"/>
      <p:bldP spid="46" grpId="0" animBg="1"/>
      <p:bldP spid="48" grpId="0"/>
      <p:bldP spid="50" grpId="0"/>
      <p:bldP spid="52" grpId="0"/>
      <p:bldP spid="55" grpId="0" animBg="1"/>
      <p:bldP spid="56" grpId="0" animBg="1"/>
      <p:bldP spid="62" grpId="0"/>
      <p:bldP spid="63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Freeform 68">
            <a:extLst>
              <a:ext uri="{FF2B5EF4-FFF2-40B4-BE49-F238E27FC236}">
                <a16:creationId xmlns:a16="http://schemas.microsoft.com/office/drawing/2014/main" id="{9CD7A16D-DDBC-34A7-5921-602A461490E6}"/>
              </a:ext>
            </a:extLst>
          </p:cNvPr>
          <p:cNvSpPr/>
          <p:nvPr/>
        </p:nvSpPr>
        <p:spPr>
          <a:xfrm>
            <a:off x="-27561" y="2"/>
            <a:ext cx="18288000" cy="10286999"/>
          </a:xfrm>
          <a:custGeom>
            <a:avLst/>
            <a:gdLst/>
            <a:ahLst/>
            <a:cxnLst/>
            <a:rect l="l" t="t" r="r" b="b"/>
            <a:pathLst>
              <a:path w="18288000" h="10359794">
                <a:moveTo>
                  <a:pt x="0" y="0"/>
                </a:moveTo>
                <a:lnTo>
                  <a:pt x="18288000" y="0"/>
                </a:lnTo>
                <a:lnTo>
                  <a:pt x="18288000" y="10359794"/>
                </a:lnTo>
                <a:lnTo>
                  <a:pt x="0" y="103597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VN" dirty="0"/>
          </a:p>
        </p:txBody>
      </p:sp>
      <p:sp>
        <p:nvSpPr>
          <p:cNvPr id="31" name="Freeform 2">
            <a:extLst>
              <a:ext uri="{FF2B5EF4-FFF2-40B4-BE49-F238E27FC236}">
                <a16:creationId xmlns:a16="http://schemas.microsoft.com/office/drawing/2014/main" id="{8B9A3D5A-D812-E641-A6B3-DDA86FC07586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5000"/>
            </a:blip>
            <a:stretch>
              <a:fillRect t="-12266" b="-21066"/>
            </a:stretch>
          </a:blipFill>
        </p:spPr>
        <p:txBody>
          <a:bodyPr/>
          <a:lstStyle/>
          <a:p>
            <a:endParaRPr lang="en-VN" dirty="0"/>
          </a:p>
        </p:txBody>
      </p:sp>
      <p:grpSp>
        <p:nvGrpSpPr>
          <p:cNvPr id="2" name="Group 2"/>
          <p:cNvGrpSpPr/>
          <p:nvPr/>
        </p:nvGrpSpPr>
        <p:grpSpPr>
          <a:xfrm>
            <a:off x="5350586" y="4777301"/>
            <a:ext cx="1980438" cy="1579376"/>
            <a:chOff x="0" y="0"/>
            <a:chExt cx="812800" cy="6985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gradFill rotWithShape="1">
              <a:gsLst>
                <a:gs pos="0">
                  <a:srgbClr val="0037F4">
                    <a:alpha val="100000"/>
                  </a:srgbClr>
                </a:gs>
                <a:gs pos="50000">
                  <a:srgbClr val="EEE9EE">
                    <a:alpha val="100000"/>
                  </a:srgbClr>
                </a:gs>
                <a:gs pos="100000">
                  <a:srgbClr val="ED751A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VN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114300" y="-57150"/>
              <a:ext cx="584200" cy="755650"/>
            </a:xfrm>
            <a:prstGeom prst="rect">
              <a:avLst/>
            </a:prstGeom>
          </p:spPr>
          <p:txBody>
            <a:bodyPr lIns="50801" tIns="50801" rIns="50801" bIns="50801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6227378" y="4650482"/>
            <a:ext cx="6884669" cy="1763276"/>
            <a:chOff x="0" y="0"/>
            <a:chExt cx="2009263" cy="6985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009263" cy="698500"/>
            </a:xfrm>
            <a:custGeom>
              <a:avLst/>
              <a:gdLst/>
              <a:ahLst/>
              <a:cxnLst/>
              <a:rect l="l" t="t" r="r" b="b"/>
              <a:pathLst>
                <a:path w="2009263" h="698500">
                  <a:moveTo>
                    <a:pt x="2009263" y="349250"/>
                  </a:moveTo>
                  <a:lnTo>
                    <a:pt x="1806063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1806063" y="0"/>
                  </a:lnTo>
                  <a:lnTo>
                    <a:pt x="2009263" y="349250"/>
                  </a:lnTo>
                  <a:close/>
                </a:path>
              </a:pathLst>
            </a:custGeom>
            <a:solidFill>
              <a:srgbClr val="0037F4"/>
            </a:solidFill>
          </p:spPr>
          <p:txBody>
            <a:bodyPr/>
            <a:lstStyle/>
            <a:p>
              <a:endParaRPr lang="en-VN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14300" y="-57150"/>
              <a:ext cx="1780663" cy="755650"/>
            </a:xfrm>
            <a:prstGeom prst="rect">
              <a:avLst/>
            </a:prstGeom>
          </p:spPr>
          <p:txBody>
            <a:bodyPr lIns="50801" tIns="50801" rIns="50801" bIns="50801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2582678" y="3010766"/>
            <a:ext cx="13131411" cy="7489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85"/>
              </a:lnSpc>
            </a:pPr>
            <a:r>
              <a:rPr lang="en-US" sz="9000" b="1" dirty="0">
                <a:solidFill>
                  <a:srgbClr val="FF7900"/>
                </a:solidFill>
                <a:latin typeface="SVN-Gilroy Heavy" pitchFamily="2" charset="77"/>
                <a:ea typeface="Poppins Bold"/>
                <a:cs typeface="Poppins Bold"/>
                <a:sym typeface="Poppins Bold"/>
              </a:rPr>
              <a:t>NỘI DUNG BÀI HỌC</a:t>
            </a:r>
          </a:p>
        </p:txBody>
      </p:sp>
      <p:sp>
        <p:nvSpPr>
          <p:cNvPr id="27" name="Freeform 27"/>
          <p:cNvSpPr/>
          <p:nvPr/>
        </p:nvSpPr>
        <p:spPr>
          <a:xfrm>
            <a:off x="5554759" y="4916157"/>
            <a:ext cx="1652987" cy="1328781"/>
          </a:xfrm>
          <a:custGeom>
            <a:avLst/>
            <a:gdLst/>
            <a:ahLst/>
            <a:cxnLst/>
            <a:rect l="l" t="t" r="r" b="b"/>
            <a:pathLst>
              <a:path w="2115625" h="1832661">
                <a:moveTo>
                  <a:pt x="0" y="0"/>
                </a:moveTo>
                <a:lnTo>
                  <a:pt x="2115625" y="0"/>
                </a:lnTo>
                <a:lnTo>
                  <a:pt x="2115625" y="1832660"/>
                </a:lnTo>
                <a:lnTo>
                  <a:pt x="0" y="183266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VN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9B24E39-2804-C24C-0418-7F1DEDA796C1}"/>
              </a:ext>
            </a:extLst>
          </p:cNvPr>
          <p:cNvSpPr txBox="1"/>
          <p:nvPr/>
        </p:nvSpPr>
        <p:spPr>
          <a:xfrm>
            <a:off x="7851391" y="4778558"/>
            <a:ext cx="5431277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8100" b="1" dirty="0">
                <a:solidFill>
                  <a:schemeClr val="bg1"/>
                </a:solidFill>
                <a:latin typeface="SVN-Gilroy XBold" pitchFamily="2" charset="77"/>
              </a:rPr>
              <a:t>Từ vựng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708135D-495F-6492-007D-6CB0C6B51F70}"/>
              </a:ext>
            </a:extLst>
          </p:cNvPr>
          <p:cNvSpPr txBox="1"/>
          <p:nvPr/>
        </p:nvSpPr>
        <p:spPr>
          <a:xfrm>
            <a:off x="5949622" y="4815483"/>
            <a:ext cx="91183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0" b="1">
                <a:solidFill>
                  <a:srgbClr val="FF7900"/>
                </a:solidFill>
                <a:latin typeface="SVN-Gilroy Heavy" pitchFamily="2" charset="77"/>
                <a:cs typeface="Consolas" panose="020B0609020204030204" pitchFamily="49" charset="0"/>
              </a:rPr>
              <a:t>4</a:t>
            </a:r>
            <a:endParaRPr lang="en-VN" sz="9000" b="1" dirty="0">
              <a:solidFill>
                <a:srgbClr val="FF7900"/>
              </a:solidFill>
              <a:latin typeface="SVN-Gilroy Heavy" pitchFamily="2" charset="77"/>
              <a:cs typeface="Consolas" panose="020B0609020204030204" pitchFamily="49" charset="0"/>
            </a:endParaRPr>
          </a:p>
        </p:txBody>
      </p:sp>
      <p:pic>
        <p:nvPicPr>
          <p:cNvPr id="70" name="Picture 69" descr="A blue and orange text on a black background&#10;&#10;Description automatically generated">
            <a:extLst>
              <a:ext uri="{FF2B5EF4-FFF2-40B4-BE49-F238E27FC236}">
                <a16:creationId xmlns:a16="http://schemas.microsoft.com/office/drawing/2014/main" id="{FB993FCE-1FB5-CF9A-C972-76408301E10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14089" y="-342900"/>
            <a:ext cx="2546351" cy="1791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296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56" grpId="0"/>
      <p:bldP spid="64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A5DA6E2F-ABBC-474E-A1F5-35911775A739}"/>
              </a:ext>
            </a:extLst>
          </p:cNvPr>
          <p:cNvSpPr/>
          <p:nvPr/>
        </p:nvSpPr>
        <p:spPr>
          <a:xfrm>
            <a:off x="-27561" y="2"/>
            <a:ext cx="18288000" cy="10286999"/>
          </a:xfrm>
          <a:custGeom>
            <a:avLst/>
            <a:gdLst/>
            <a:ahLst/>
            <a:cxnLst/>
            <a:rect l="l" t="t" r="r" b="b"/>
            <a:pathLst>
              <a:path w="18288000" h="10359794">
                <a:moveTo>
                  <a:pt x="0" y="0"/>
                </a:moveTo>
                <a:lnTo>
                  <a:pt x="18288000" y="0"/>
                </a:lnTo>
                <a:lnTo>
                  <a:pt x="18288000" y="10359794"/>
                </a:lnTo>
                <a:lnTo>
                  <a:pt x="0" y="103597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VN" dirty="0"/>
          </a:p>
        </p:txBody>
      </p:sp>
      <p:pic>
        <p:nvPicPr>
          <p:cNvPr id="7" name="Picture 6" descr="A blue and orange text on a black background&#10;&#10;Description automatically generated">
            <a:extLst>
              <a:ext uri="{FF2B5EF4-FFF2-40B4-BE49-F238E27FC236}">
                <a16:creationId xmlns:a16="http://schemas.microsoft.com/office/drawing/2014/main" id="{FF12147D-6A0D-DDAE-BC5E-E3742F364BC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14089" y="-342900"/>
            <a:ext cx="2546351" cy="1791522"/>
          </a:xfrm>
          <a:prstGeom prst="rect">
            <a:avLst/>
          </a:prstGeom>
        </p:spPr>
      </p:pic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DBF5FCD4-1E09-75FB-8732-30F2D89F8888}"/>
              </a:ext>
            </a:extLst>
          </p:cNvPr>
          <p:cNvGraphicFramePr>
            <a:graphicFrameLocks noGrp="1"/>
          </p:cNvGraphicFramePr>
          <p:nvPr/>
        </p:nvGraphicFramePr>
        <p:xfrm>
          <a:off x="462012" y="1394518"/>
          <a:ext cx="17353378" cy="7360778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9339659">
                  <a:extLst>
                    <a:ext uri="{9D8B030D-6E8A-4147-A177-3AD203B41FA5}">
                      <a16:colId xmlns:a16="http://schemas.microsoft.com/office/drawing/2014/main" val="734931601"/>
                    </a:ext>
                  </a:extLst>
                </a:gridCol>
                <a:gridCol w="8013719">
                  <a:extLst>
                    <a:ext uri="{9D8B030D-6E8A-4147-A177-3AD203B41FA5}">
                      <a16:colId xmlns:a16="http://schemas.microsoft.com/office/drawing/2014/main" val="500332774"/>
                    </a:ext>
                  </a:extLst>
                </a:gridCol>
              </a:tblGrid>
              <a:tr h="7360778">
                <a:tc>
                  <a:txBody>
                    <a:bodyPr/>
                    <a:lstStyle/>
                    <a:p>
                      <a:pPr marL="457200" indent="-457200" rtl="0" fontAlgn="base">
                        <a:lnSpc>
                          <a:spcPct val="125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4500" b="0" i="0" kern="1200" dirty="0">
                          <a:solidFill>
                            <a:schemeClr val="tx1"/>
                          </a:solidFill>
                          <a:effectLst/>
                          <a:latin typeface="SVN-Gilroy" pitchFamily="2" charset="77"/>
                          <a:ea typeface="+mn-ea"/>
                          <a:cs typeface="+mn-cs"/>
                        </a:rPr>
                        <a:t>How many – around twenty/a few</a:t>
                      </a:r>
                    </a:p>
                    <a:p>
                      <a:pPr marL="457200" indent="-457200" rtl="0" fontAlgn="base">
                        <a:lnSpc>
                          <a:spcPct val="125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4500" b="0" i="0" kern="1200" dirty="0">
                          <a:solidFill>
                            <a:schemeClr val="tx1"/>
                          </a:solidFill>
                          <a:effectLst/>
                          <a:latin typeface="SVN-Gilroy" pitchFamily="2" charset="77"/>
                          <a:ea typeface="+mn-ea"/>
                          <a:cs typeface="+mn-cs"/>
                        </a:rPr>
                        <a:t>How much – twenty euros each</a:t>
                      </a:r>
                    </a:p>
                    <a:p>
                      <a:pPr marL="457200" indent="-457200" rtl="0" fontAlgn="base">
                        <a:lnSpc>
                          <a:spcPct val="125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4500" b="0" i="0" kern="1200" dirty="0">
                          <a:solidFill>
                            <a:schemeClr val="tx1"/>
                          </a:solidFill>
                          <a:effectLst/>
                          <a:latin typeface="SVN-Gilroy" pitchFamily="2" charset="77"/>
                          <a:ea typeface="+mn-ea"/>
                          <a:cs typeface="+mn-cs"/>
                        </a:rPr>
                        <a:t>How often – a few times a day</a:t>
                      </a:r>
                    </a:p>
                    <a:p>
                      <a:pPr marL="457200" indent="-457200" rtl="0" fontAlgn="base">
                        <a:lnSpc>
                          <a:spcPct val="125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4500" b="0" i="0" kern="1200" dirty="0">
                          <a:solidFill>
                            <a:schemeClr val="tx1"/>
                          </a:solidFill>
                          <a:effectLst/>
                          <a:latin typeface="SVN-Gilroy" pitchFamily="2" charset="77"/>
                          <a:ea typeface="+mn-ea"/>
                          <a:cs typeface="+mn-cs"/>
                        </a:rPr>
                        <a:t>How long – a few more days</a:t>
                      </a:r>
                    </a:p>
                    <a:p>
                      <a:pPr marL="457200" indent="-457200" rtl="0" fontAlgn="base">
                        <a:lnSpc>
                          <a:spcPct val="125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4500" b="0" i="0" kern="1200" dirty="0">
                          <a:solidFill>
                            <a:schemeClr val="tx1"/>
                          </a:solidFill>
                          <a:effectLst/>
                          <a:latin typeface="SVN-Gilroy" pitchFamily="2" charset="77"/>
                          <a:ea typeface="+mn-ea"/>
                          <a:cs typeface="+mn-cs"/>
                        </a:rPr>
                        <a:t>How soon – in about an hour</a:t>
                      </a:r>
                    </a:p>
                    <a:p>
                      <a:pPr marL="457200" indent="-457200" rtl="0" fontAlgn="base">
                        <a:lnSpc>
                          <a:spcPct val="125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4500" b="0" i="0" kern="1200" dirty="0">
                          <a:solidFill>
                            <a:schemeClr val="tx1"/>
                          </a:solidFill>
                          <a:effectLst/>
                          <a:latin typeface="SVN-Gilroy" pitchFamily="2" charset="77"/>
                          <a:ea typeface="+mn-ea"/>
                          <a:cs typeface="+mn-cs"/>
                        </a:rPr>
                        <a:t>How far – about a mile</a:t>
                      </a:r>
                    </a:p>
                  </a:txBody>
                  <a:tcPr marL="137160" marR="137160" marT="68580" marB="68580"/>
                </a:tc>
                <a:tc>
                  <a:txBody>
                    <a:bodyPr/>
                    <a:lstStyle/>
                    <a:p>
                      <a:pPr marL="457200" marR="0" lvl="0" indent="-457200" algn="l" defTabSz="914400" rtl="0" eaLnBrk="1" fontAlgn="base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4500" b="0" i="0" kern="1200" dirty="0">
                          <a:solidFill>
                            <a:schemeClr val="tx1"/>
                          </a:solidFill>
                          <a:effectLst/>
                          <a:latin typeface="SVN-Gilroy" pitchFamily="2" charset="77"/>
                          <a:ea typeface="+mn-ea"/>
                          <a:cs typeface="+mn-cs"/>
                        </a:rPr>
                        <a:t>How will we get to A from B? – We’ll take a taxi.</a:t>
                      </a:r>
                    </a:p>
                    <a:p>
                      <a:pPr marL="457200" marR="0" lvl="0" indent="-457200" algn="l" defTabSz="914400" rtl="0" eaLnBrk="1" fontAlgn="base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4500" b="0" i="0" kern="1200" dirty="0">
                          <a:solidFill>
                            <a:schemeClr val="tx1"/>
                          </a:solidFill>
                          <a:effectLst/>
                          <a:latin typeface="SVN-Gilroy" pitchFamily="2" charset="77"/>
                          <a:ea typeface="+mn-ea"/>
                          <a:cs typeface="+mn-cs"/>
                        </a:rPr>
                        <a:t>How can we improve A? – By advertising online.</a:t>
                      </a:r>
                    </a:p>
                    <a:p>
                      <a:pPr marL="457200" marR="0" lvl="0" indent="-457200" algn="l" defTabSz="914400" rtl="0" eaLnBrk="1" fontAlgn="base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4500" b="0" i="0" kern="1200" dirty="0">
                          <a:solidFill>
                            <a:schemeClr val="tx1"/>
                          </a:solidFill>
                          <a:effectLst/>
                          <a:latin typeface="SVN-Gilroy" pitchFamily="2" charset="77"/>
                          <a:ea typeface="+mn-ea"/>
                          <a:cs typeface="+mn-cs"/>
                        </a:rPr>
                        <a:t>How did you like A? – I had a great time.</a:t>
                      </a:r>
                    </a:p>
                    <a:p>
                      <a:pPr marL="457200" marR="0" lvl="0" indent="-457200" algn="l" defTabSz="914400" rtl="0" eaLnBrk="1" fontAlgn="base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4500" b="0" i="0" kern="1200" dirty="0">
                          <a:solidFill>
                            <a:schemeClr val="tx1"/>
                          </a:solidFill>
                          <a:effectLst/>
                          <a:latin typeface="SVN-Gilroy" pitchFamily="2" charset="77"/>
                          <a:ea typeface="+mn-ea"/>
                          <a:cs typeface="+mn-cs"/>
                        </a:rPr>
                        <a:t>How is A going? – I’m almost finished with it.</a:t>
                      </a:r>
                    </a:p>
                  </a:txBody>
                  <a:tcPr marL="137160" marR="137160" marT="68580" marB="68580"/>
                </a:tc>
                <a:extLst>
                  <a:ext uri="{0D108BD9-81ED-4DB2-BD59-A6C34878D82A}">
                    <a16:rowId xmlns:a16="http://schemas.microsoft.com/office/drawing/2014/main" val="237471477"/>
                  </a:ext>
                </a:extLst>
              </a:tr>
            </a:tbl>
          </a:graphicData>
        </a:graphic>
      </p:graphicFrame>
      <p:sp>
        <p:nvSpPr>
          <p:cNvPr id="18" name="TextBox 10">
            <a:extLst>
              <a:ext uri="{FF2B5EF4-FFF2-40B4-BE49-F238E27FC236}">
                <a16:creationId xmlns:a16="http://schemas.microsoft.com/office/drawing/2014/main" id="{41A6EA6D-1F05-5AE8-7884-88F592AE861E}"/>
              </a:ext>
            </a:extLst>
          </p:cNvPr>
          <p:cNvSpPr txBox="1"/>
          <p:nvPr/>
        </p:nvSpPr>
        <p:spPr>
          <a:xfrm>
            <a:off x="2201029" y="302457"/>
            <a:ext cx="14233673" cy="965714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5400" b="1" dirty="0">
                <a:solidFill>
                  <a:srgbClr val="FE7809"/>
                </a:solidFill>
                <a:highlight>
                  <a:srgbClr val="FFFFFF"/>
                </a:highlight>
                <a:latin typeface="SVN-Gilroy XBold" pitchFamily="2" charset="77"/>
              </a:rPr>
              <a:t>TỪ VỰNG</a:t>
            </a:r>
            <a:endParaRPr lang="en-US" sz="5400" b="1" dirty="0">
              <a:solidFill>
                <a:srgbClr val="FE7809"/>
              </a:solidFill>
              <a:latin typeface="SVN-Gilroy XBold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0617759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700239" y="-652155"/>
            <a:ext cx="3744615" cy="3744615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FFFFFF">
                  <a:alpha val="19608"/>
                </a:srgbClr>
              </a:solidFill>
              <a:prstDash val="solid"/>
              <a:miter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V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1" tIns="50801" rIns="50801" bIns="50801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6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790289" y="7487109"/>
            <a:ext cx="2350854" cy="2350854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FEFEFE">
                  <a:alpha val="19608"/>
                </a:srgbClr>
              </a:solidFill>
              <a:prstDash val="solid"/>
              <a:miter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V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1" tIns="50801" rIns="50801" bIns="50801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6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10" name="Picture 9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2F946A33-AB23-9717-2A2A-15F5B95BC58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96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7000"/>
                    </a14:imgEffect>
                    <a14:imgEffect>
                      <a14:colorTemperature colorTemp="4224"/>
                    </a14:imgEffect>
                    <a14:imgEffect>
                      <a14:saturation sat="121000"/>
                    </a14:imgEffect>
                    <a14:imgEffect>
                      <a14:brightnessContrast bright="-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364508"/>
          </a:xfrm>
          <a:prstGeom prst="rect">
            <a:avLst/>
          </a:prstGeom>
        </p:spPr>
      </p:pic>
      <p:pic>
        <p:nvPicPr>
          <p:cNvPr id="8" name="Picture 7" descr="A blue and orange text on a black background&#10;&#10;Description automatically generated">
            <a:extLst>
              <a:ext uri="{FF2B5EF4-FFF2-40B4-BE49-F238E27FC236}">
                <a16:creationId xmlns:a16="http://schemas.microsoft.com/office/drawing/2014/main" id="{A47A4248-69E1-A4B6-98B9-B6FD922D0F4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97200" y="-190500"/>
            <a:ext cx="2714430" cy="1909778"/>
          </a:xfrm>
          <a:prstGeom prst="rect">
            <a:avLst/>
          </a:prstGeom>
        </p:spPr>
      </p:pic>
      <p:sp>
        <p:nvSpPr>
          <p:cNvPr id="9" name="TextBox 10">
            <a:extLst>
              <a:ext uri="{FF2B5EF4-FFF2-40B4-BE49-F238E27FC236}">
                <a16:creationId xmlns:a16="http://schemas.microsoft.com/office/drawing/2014/main" id="{5219C4E9-7873-9048-96D7-A88124C1852C}"/>
              </a:ext>
            </a:extLst>
          </p:cNvPr>
          <p:cNvSpPr txBox="1"/>
          <p:nvPr/>
        </p:nvSpPr>
        <p:spPr>
          <a:xfrm>
            <a:off x="2901440" y="1732286"/>
            <a:ext cx="12479970" cy="11396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96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VN-Gilroy Heavy" pitchFamily="2" charset="77"/>
                <a:ea typeface="+mn-ea"/>
                <a:cs typeface="+mn-cs"/>
              </a:rPr>
              <a:t>BEGINNER’S TOEIC</a:t>
            </a: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9CB34291-3D0C-02D7-759B-29451CCED080}"/>
              </a:ext>
            </a:extLst>
          </p:cNvPr>
          <p:cNvSpPr txBox="1"/>
          <p:nvPr/>
        </p:nvSpPr>
        <p:spPr>
          <a:xfrm>
            <a:off x="3515641" y="3726072"/>
            <a:ext cx="11865770" cy="1243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96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999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VN-Gilroy XBold" pitchFamily="2" charset="77"/>
                <a:ea typeface="+mn-ea"/>
                <a:cs typeface="+mn-cs"/>
              </a:rPr>
              <a:t>LESSON </a:t>
            </a:r>
            <a:r>
              <a:rPr lang="en-US" sz="9999" b="1" dirty="0">
                <a:solidFill>
                  <a:prstClr val="white"/>
                </a:solidFill>
                <a:latin typeface="SVN-Gilroy XBold" pitchFamily="2" charset="77"/>
              </a:rPr>
              <a:t>3</a:t>
            </a:r>
            <a:endParaRPr kumimoji="0" lang="en-US" sz="9999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VN-Gilroy XBold" pitchFamily="2" charset="77"/>
              <a:ea typeface="+mn-ea"/>
              <a:cs typeface="+mn-cs"/>
            </a:endParaRP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CE3D7C76-67F9-F75C-C2E5-B591A46125AC}"/>
              </a:ext>
            </a:extLst>
          </p:cNvPr>
          <p:cNvSpPr txBox="1"/>
          <p:nvPr/>
        </p:nvSpPr>
        <p:spPr>
          <a:xfrm>
            <a:off x="5268784" y="1411502"/>
            <a:ext cx="7507499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2441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0" i="0" u="none" strike="noStrike" kern="1200" cap="none" spc="704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VN-Gilroy Medium" pitchFamily="2" charset="77"/>
                <a:ea typeface="+mn-ea"/>
                <a:cs typeface="+mn-cs"/>
              </a:rPr>
              <a:t>ZENLISH – HỌC TOEIC 1 LẦN LÀ ĐẠT</a:t>
            </a:r>
          </a:p>
        </p:txBody>
      </p:sp>
      <p:sp>
        <p:nvSpPr>
          <p:cNvPr id="14" name="TextBox 11">
            <a:extLst>
              <a:ext uri="{FF2B5EF4-FFF2-40B4-BE49-F238E27FC236}">
                <a16:creationId xmlns:a16="http://schemas.microsoft.com/office/drawing/2014/main" id="{EFE6DE9C-00B4-AF84-D728-5DD9225582CA}"/>
              </a:ext>
            </a:extLst>
          </p:cNvPr>
          <p:cNvSpPr txBox="1"/>
          <p:nvPr/>
        </p:nvSpPr>
        <p:spPr>
          <a:xfrm>
            <a:off x="4745207" y="5611271"/>
            <a:ext cx="8554650" cy="11235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96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VN-Gilroy SemiBold" pitchFamily="2" charset="77"/>
                <a:ea typeface="+mn-ea"/>
                <a:cs typeface="+mn-cs"/>
              </a:rPr>
              <a:t>ACTUAL</a:t>
            </a:r>
            <a:r>
              <a:rPr kumimoji="0" lang="vi-VN" sz="6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VN-Gilroy SemiBold" pitchFamily="2" charset="77"/>
                <a:ea typeface="+mn-ea"/>
                <a:cs typeface="+mn-cs"/>
              </a:rPr>
              <a:t> </a:t>
            </a:r>
            <a:r>
              <a:rPr kumimoji="0" lang="vi-VN" sz="6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VN-Gilroy SemiBold" pitchFamily="2" charset="77"/>
                <a:ea typeface="+mn-ea"/>
                <a:cs typeface="+mn-cs"/>
              </a:rPr>
              <a:t>TEST</a:t>
            </a:r>
            <a:endParaRPr kumimoji="0" lang="en-US" sz="6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VN-Gilroy SemiBold" pitchFamily="2" charset="77"/>
              <a:ea typeface="+mn-ea"/>
              <a:cs typeface="+mn-cs"/>
            </a:endParaRP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6A750538-5522-50A1-2D15-B4FAF205CE86}"/>
              </a:ext>
            </a:extLst>
          </p:cNvPr>
          <p:cNvSpPr/>
          <p:nvPr/>
        </p:nvSpPr>
        <p:spPr>
          <a:xfrm>
            <a:off x="4345263" y="5293776"/>
            <a:ext cx="9668010" cy="1979247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VN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21" name="Graphic 20" descr="Signature outline">
            <a:extLst>
              <a:ext uri="{FF2B5EF4-FFF2-40B4-BE49-F238E27FC236}">
                <a16:creationId xmlns:a16="http://schemas.microsoft.com/office/drawing/2014/main" id="{32F9D501-CA01-AF43-0B09-F9288BB3A5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540815" y="7721306"/>
            <a:ext cx="963434" cy="963434"/>
          </a:xfrm>
          <a:prstGeom prst="rect">
            <a:avLst/>
          </a:prstGeom>
        </p:spPr>
      </p:pic>
      <p:pic>
        <p:nvPicPr>
          <p:cNvPr id="23" name="Graphic 22" descr="Books with solid fill">
            <a:extLst>
              <a:ext uri="{FF2B5EF4-FFF2-40B4-BE49-F238E27FC236}">
                <a16:creationId xmlns:a16="http://schemas.microsoft.com/office/drawing/2014/main" id="{72B24753-FD3E-60F5-DF7C-9E7A31D73E4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516093" y="3774591"/>
            <a:ext cx="1021449" cy="1021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784714"/>
      </p:ext>
    </p:extLst>
  </p:cSld>
  <p:clrMapOvr>
    <a:masterClrMapping/>
  </p:clrMapOvr>
  <p:transition spd="slow">
    <p:split orient="vert"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152;p25">
            <a:extLst>
              <a:ext uri="{FF2B5EF4-FFF2-40B4-BE49-F238E27FC236}">
                <a16:creationId xmlns:a16="http://schemas.microsoft.com/office/drawing/2014/main" id="{38F9133C-ECB6-6D3E-0CF6-53D1657EEEB6}"/>
              </a:ext>
            </a:extLst>
          </p:cNvPr>
          <p:cNvSpPr/>
          <p:nvPr/>
        </p:nvSpPr>
        <p:spPr>
          <a:xfrm>
            <a:off x="1138644" y="5763811"/>
            <a:ext cx="8534399" cy="1036800"/>
          </a:xfrm>
          <a:prstGeom prst="roundRect">
            <a:avLst>
              <a:gd name="adj" fmla="val 50000"/>
            </a:avLst>
          </a:prstGeom>
          <a:solidFill>
            <a:srgbClr val="FF7900"/>
          </a:solidFill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VN-Gilroy" panose="00000500000000000000" pitchFamily="50" charset="0"/>
              <a:ea typeface="+mn-ea"/>
              <a:cs typeface="+mn-cs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14323719" y="-179983"/>
            <a:ext cx="3964281" cy="10019737"/>
            <a:chOff x="0" y="0"/>
            <a:chExt cx="1044090" cy="263894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44090" cy="2638943"/>
            </a:xfrm>
            <a:custGeom>
              <a:avLst/>
              <a:gdLst/>
              <a:ahLst/>
              <a:cxnLst/>
              <a:rect l="l" t="t" r="r" b="b"/>
              <a:pathLst>
                <a:path w="1044090" h="2638943">
                  <a:moveTo>
                    <a:pt x="0" y="0"/>
                  </a:moveTo>
                  <a:lnTo>
                    <a:pt x="1044090" y="0"/>
                  </a:lnTo>
                  <a:lnTo>
                    <a:pt x="1044090" y="2638943"/>
                  </a:lnTo>
                  <a:lnTo>
                    <a:pt x="0" y="2638943"/>
                  </a:lnTo>
                  <a:close/>
                </a:path>
              </a:pathLst>
            </a:custGeom>
            <a:solidFill>
              <a:srgbClr val="0037F4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044090" cy="26770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59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VN-Gilroy" panose="00000500000000000000" pitchFamily="50" charset="0"/>
                <a:ea typeface="+mn-ea"/>
                <a:cs typeface="+mn-cs"/>
              </a:endParaRPr>
            </a:p>
          </p:txBody>
        </p:sp>
      </p:grpSp>
      <p:sp>
        <p:nvSpPr>
          <p:cNvPr id="6" name="Freeform 6"/>
          <p:cNvSpPr/>
          <p:nvPr/>
        </p:nvSpPr>
        <p:spPr>
          <a:xfrm>
            <a:off x="11796731" y="447246"/>
            <a:ext cx="5972616" cy="8371972"/>
          </a:xfrm>
          <a:custGeom>
            <a:avLst/>
            <a:gdLst/>
            <a:ahLst/>
            <a:cxnLst/>
            <a:rect l="l" t="t" r="r" b="b"/>
            <a:pathLst>
              <a:path w="5972616" h="8371972">
                <a:moveTo>
                  <a:pt x="0" y="0"/>
                </a:moveTo>
                <a:lnTo>
                  <a:pt x="5972616" y="0"/>
                </a:lnTo>
                <a:lnTo>
                  <a:pt x="5972616" y="8371972"/>
                </a:lnTo>
                <a:lnTo>
                  <a:pt x="0" y="83719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387" r="-2387" b="-12189"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7" name="Group 7"/>
          <p:cNvGrpSpPr/>
          <p:nvPr/>
        </p:nvGrpSpPr>
        <p:grpSpPr>
          <a:xfrm>
            <a:off x="827819" y="1007097"/>
            <a:ext cx="1311411" cy="1311411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7900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551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-VN" sz="3999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VN-Gilroy" panose="00000500000000000000" pitchFamily="50" charset="0"/>
                  <a:ea typeface="+mn-ea"/>
                  <a:cs typeface="+mn-cs"/>
                </a:rPr>
                <a:t>1</a:t>
              </a:r>
              <a:endParaRPr kumimoji="0" lang="en-US" sz="3999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VN-Gilroy" panose="00000500000000000000" pitchFamily="50" charset="0"/>
                <a:ea typeface="+mn-ea"/>
                <a:cs typeface="+mn-cs"/>
              </a:endParaRPr>
            </a:p>
          </p:txBody>
        </p:sp>
      </p:grpSp>
      <p:sp>
        <p:nvSpPr>
          <p:cNvPr id="46" name="Google Shape;152;p25">
            <a:extLst>
              <a:ext uri="{FF2B5EF4-FFF2-40B4-BE49-F238E27FC236}">
                <a16:creationId xmlns:a16="http://schemas.microsoft.com/office/drawing/2014/main" id="{6C30DC04-6F7E-7D14-8A5E-BE137D3055A1}"/>
              </a:ext>
            </a:extLst>
          </p:cNvPr>
          <p:cNvSpPr/>
          <p:nvPr/>
        </p:nvSpPr>
        <p:spPr>
          <a:xfrm>
            <a:off x="1143000" y="4527495"/>
            <a:ext cx="8534400" cy="1036442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VN-Gilroy" panose="00000500000000000000" pitchFamily="50" charset="0"/>
              <a:ea typeface="+mn-ea"/>
              <a:cs typeface="+mn-cs"/>
            </a:endParaRPr>
          </a:p>
        </p:txBody>
      </p:sp>
      <p:sp>
        <p:nvSpPr>
          <p:cNvPr id="48" name="Google Shape;154;p25">
            <a:extLst>
              <a:ext uri="{FF2B5EF4-FFF2-40B4-BE49-F238E27FC236}">
                <a16:creationId xmlns:a16="http://schemas.microsoft.com/office/drawing/2014/main" id="{FAF545F9-BED0-0EAA-E836-2A8025EEF34B}"/>
              </a:ext>
            </a:extLst>
          </p:cNvPr>
          <p:cNvSpPr txBox="1">
            <a:spLocks/>
          </p:cNvSpPr>
          <p:nvPr/>
        </p:nvSpPr>
        <p:spPr>
          <a:xfrm>
            <a:off x="1447252" y="4643606"/>
            <a:ext cx="7351867" cy="88100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Bef>
                <a:spcPts val="0"/>
              </a:spcBef>
              <a:buNone/>
            </a:pPr>
            <a:r>
              <a:rPr kumimoji="0" lang="en-US" sz="3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VN-Gilroy" panose="00000500000000000000" pitchFamily="50" charset="0"/>
                <a:ea typeface="+mn-ea"/>
                <a:cs typeface="+mn-cs"/>
              </a:rPr>
              <a:t>A. </a:t>
            </a:r>
            <a:r>
              <a:rPr lang="en-GB" sz="3400">
                <a:solidFill>
                  <a:prstClr val="black"/>
                </a:solidFill>
                <a:latin typeface="SVN-Gilroy" panose="00000500000000000000" pitchFamily="50" charset="0"/>
              </a:rPr>
              <a:t>In an hour.</a:t>
            </a:r>
            <a:endParaRPr kumimoji="0" lang="en-US" sz="3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VN-Gilroy" panose="00000500000000000000" pitchFamily="50" charset="0"/>
              <a:ea typeface="+mn-ea"/>
              <a:cs typeface="+mn-cs"/>
            </a:endParaRPr>
          </a:p>
        </p:txBody>
      </p:sp>
      <p:sp>
        <p:nvSpPr>
          <p:cNvPr id="50" name="Google Shape;154;p25">
            <a:extLst>
              <a:ext uri="{FF2B5EF4-FFF2-40B4-BE49-F238E27FC236}">
                <a16:creationId xmlns:a16="http://schemas.microsoft.com/office/drawing/2014/main" id="{5D0C90A7-2CE7-6949-E02F-70C57185A4F1}"/>
              </a:ext>
            </a:extLst>
          </p:cNvPr>
          <p:cNvSpPr txBox="1">
            <a:spLocks/>
          </p:cNvSpPr>
          <p:nvPr/>
        </p:nvSpPr>
        <p:spPr>
          <a:xfrm>
            <a:off x="1447252" y="5929743"/>
            <a:ext cx="8193876" cy="945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7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>
              <a:buClr>
                <a:prstClr val="black"/>
              </a:buClr>
            </a:pPr>
            <a:r>
              <a:rPr kumimoji="0" lang="en-US" sz="3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VN-Gilroy" panose="00000500000000000000" pitchFamily="50" charset="0"/>
                <a:ea typeface="Source Sans Pro"/>
                <a:cs typeface="+mn-cs"/>
                <a:sym typeface="Source Sans Pro"/>
              </a:rPr>
              <a:t>B. </a:t>
            </a:r>
            <a:r>
              <a:rPr lang="en-GB" sz="3400">
                <a:solidFill>
                  <a:prstClr val="black"/>
                </a:solidFill>
                <a:latin typeface="SVN-Gilroy" panose="00000500000000000000" pitchFamily="50" charset="0"/>
                <a:cs typeface="+mn-cs"/>
              </a:rPr>
              <a:t>I’m not sure.</a:t>
            </a:r>
            <a:endParaRPr kumimoji="0" lang="en-US" sz="3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VN-Gilroy" panose="00000500000000000000" pitchFamily="50" charset="0"/>
              <a:ea typeface="Source Sans Pro"/>
              <a:cs typeface="+mn-cs"/>
              <a:sym typeface="Source Sans Pro"/>
            </a:endParaRPr>
          </a:p>
        </p:txBody>
      </p:sp>
      <p:sp>
        <p:nvSpPr>
          <p:cNvPr id="52" name="Google Shape;154;p25">
            <a:extLst>
              <a:ext uri="{FF2B5EF4-FFF2-40B4-BE49-F238E27FC236}">
                <a16:creationId xmlns:a16="http://schemas.microsoft.com/office/drawing/2014/main" id="{13A86B1B-226C-67CA-7F8A-5970A760B66D}"/>
              </a:ext>
            </a:extLst>
          </p:cNvPr>
          <p:cNvSpPr txBox="1">
            <a:spLocks/>
          </p:cNvSpPr>
          <p:nvPr/>
        </p:nvSpPr>
        <p:spPr>
          <a:xfrm>
            <a:off x="1483524" y="7165335"/>
            <a:ext cx="8803475" cy="943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7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>
              <a:buClr>
                <a:prstClr val="black"/>
              </a:buClr>
            </a:pPr>
            <a:r>
              <a:rPr kumimoji="0" lang="en-US" sz="3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VN-Gilroy" panose="00000500000000000000" pitchFamily="50" charset="0"/>
                <a:ea typeface="Source Sans Pro"/>
                <a:cs typeface="+mn-cs"/>
                <a:sym typeface="Source Sans Pro"/>
              </a:rPr>
              <a:t>C. </a:t>
            </a:r>
            <a:r>
              <a:rPr lang="en-GB" sz="3400">
                <a:solidFill>
                  <a:prstClr val="black"/>
                </a:solidFill>
                <a:latin typeface="SVN-Gilroy" panose="00000500000000000000" pitchFamily="50" charset="0"/>
                <a:cs typeface="+mn-cs"/>
              </a:rPr>
              <a:t>No, on the bottom</a:t>
            </a:r>
            <a:r>
              <a:rPr kumimoji="0" lang="en-GB" sz="3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VN-Gilroy" panose="00000500000000000000" pitchFamily="50" charset="0"/>
                <a:ea typeface="Source Sans Pro"/>
                <a:cs typeface="+mn-cs"/>
                <a:sym typeface="Source Sans Pro"/>
              </a:rPr>
              <a:t>.</a:t>
            </a:r>
            <a:endParaRPr kumimoji="0" lang="en-US" sz="3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VN-Gilroy" panose="00000500000000000000" pitchFamily="50" charset="0"/>
              <a:ea typeface="Source Sans Pro"/>
              <a:cs typeface="+mn-cs"/>
              <a:sym typeface="Source Sans Pro"/>
            </a:endParaRPr>
          </a:p>
        </p:txBody>
      </p:sp>
      <p:sp>
        <p:nvSpPr>
          <p:cNvPr id="55" name="Google Shape;152;p25">
            <a:extLst>
              <a:ext uri="{FF2B5EF4-FFF2-40B4-BE49-F238E27FC236}">
                <a16:creationId xmlns:a16="http://schemas.microsoft.com/office/drawing/2014/main" id="{5B392AAE-E5E7-3016-2F6A-C16083C57F7D}"/>
              </a:ext>
            </a:extLst>
          </p:cNvPr>
          <p:cNvSpPr/>
          <p:nvPr/>
        </p:nvSpPr>
        <p:spPr>
          <a:xfrm>
            <a:off x="1138644" y="7038067"/>
            <a:ext cx="8535600" cy="10368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VN-Gilroy" panose="00000500000000000000" pitchFamily="50" charset="0"/>
              <a:ea typeface="+mn-ea"/>
              <a:cs typeface="+mn-cs"/>
            </a:endParaRPr>
          </a:p>
        </p:txBody>
      </p:sp>
      <p:sp>
        <p:nvSpPr>
          <p:cNvPr id="56" name="Google Shape;152;p25">
            <a:extLst>
              <a:ext uri="{FF2B5EF4-FFF2-40B4-BE49-F238E27FC236}">
                <a16:creationId xmlns:a16="http://schemas.microsoft.com/office/drawing/2014/main" id="{CB82731F-5080-82EF-D654-895C24CD48B5}"/>
              </a:ext>
            </a:extLst>
          </p:cNvPr>
          <p:cNvSpPr/>
          <p:nvPr/>
        </p:nvSpPr>
        <p:spPr>
          <a:xfrm>
            <a:off x="1138644" y="5767231"/>
            <a:ext cx="8534399" cy="10368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VN-Gilroy" panose="00000500000000000000" pitchFamily="50" charset="0"/>
              <a:ea typeface="+mn-ea"/>
              <a:cs typeface="+mn-cs"/>
            </a:endParaRP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0FFCB02C-05F2-10F7-23FD-112E804AC415}"/>
              </a:ext>
            </a:extLst>
          </p:cNvPr>
          <p:cNvSpPr/>
          <p:nvPr/>
        </p:nvSpPr>
        <p:spPr>
          <a:xfrm>
            <a:off x="969814" y="2693846"/>
            <a:ext cx="9945836" cy="138896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GB" sz="4400" b="1">
                <a:solidFill>
                  <a:prstClr val="black"/>
                </a:solidFill>
                <a:latin typeface="SVN-Gilroy" panose="00000500000000000000" pitchFamily="50" charset="0"/>
              </a:rPr>
              <a:t>What’s the topic of today’s seminar?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VN-Gilroy" panose="00000500000000000000" pitchFamily="50" charset="0"/>
              <a:ea typeface="+mn-ea"/>
              <a:cs typeface="+mn-cs"/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0AC36A2F-459E-0926-BC42-80884D15AB3F}"/>
              </a:ext>
            </a:extLst>
          </p:cNvPr>
          <p:cNvSpPr/>
          <p:nvPr/>
        </p:nvSpPr>
        <p:spPr>
          <a:xfrm>
            <a:off x="969814" y="2679812"/>
            <a:ext cx="9945836" cy="138896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GB" sz="4400" b="1">
                <a:solidFill>
                  <a:srgbClr val="0037F4"/>
                </a:solidFill>
                <a:latin typeface="SVN-Gilroy" panose="00000500000000000000" pitchFamily="50" charset="0"/>
              </a:rPr>
              <a:t>What’s </a:t>
            </a:r>
            <a:r>
              <a:rPr lang="en-GB" sz="4400" b="1">
                <a:solidFill>
                  <a:schemeClr val="tx1"/>
                </a:solidFill>
                <a:latin typeface="SVN-Gilroy" panose="00000500000000000000" pitchFamily="50" charset="0"/>
              </a:rPr>
              <a:t>the</a:t>
            </a:r>
            <a:r>
              <a:rPr lang="en-GB" sz="4400" b="1">
                <a:solidFill>
                  <a:srgbClr val="0037F4"/>
                </a:solidFill>
                <a:latin typeface="SVN-Gilroy" panose="00000500000000000000" pitchFamily="50" charset="0"/>
              </a:rPr>
              <a:t> topic </a:t>
            </a:r>
            <a:r>
              <a:rPr lang="en-GB" sz="4400" b="1">
                <a:solidFill>
                  <a:schemeClr val="tx1"/>
                </a:solidFill>
                <a:latin typeface="SVN-Gilroy" panose="00000500000000000000" pitchFamily="50" charset="0"/>
              </a:rPr>
              <a:t>of today’s seminar?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VN-Gilroy" panose="00000500000000000000" pitchFamily="50" charset="0"/>
            </a:endParaRPr>
          </a:p>
        </p:txBody>
      </p:sp>
      <p:pic>
        <p:nvPicPr>
          <p:cNvPr id="2" name="1. Cau 1">
            <a:hlinkClick r:id="" action="ppaction://media"/>
            <a:extLst>
              <a:ext uri="{FF2B5EF4-FFF2-40B4-BE49-F238E27FC236}">
                <a16:creationId xmlns:a16="http://schemas.microsoft.com/office/drawing/2014/main" id="{7549838B-E2DA-CDEA-1099-C4AB35AF5F8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438400" y="447246"/>
            <a:ext cx="750905" cy="750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163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5" dur="1588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4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57" grpId="0" animBg="1"/>
      <p:bldP spid="46" grpId="0" animBg="1"/>
      <p:bldP spid="48" grpId="0"/>
      <p:bldP spid="50" grpId="0"/>
      <p:bldP spid="52" grpId="0"/>
      <p:bldP spid="55" grpId="0" animBg="1"/>
      <p:bldP spid="56" grpId="0" animBg="1"/>
      <p:bldP spid="62" grpId="0"/>
      <p:bldP spid="63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152;p25">
            <a:extLst>
              <a:ext uri="{FF2B5EF4-FFF2-40B4-BE49-F238E27FC236}">
                <a16:creationId xmlns:a16="http://schemas.microsoft.com/office/drawing/2014/main" id="{38F9133C-ECB6-6D3E-0CF6-53D1657EEEB6}"/>
              </a:ext>
            </a:extLst>
          </p:cNvPr>
          <p:cNvSpPr/>
          <p:nvPr/>
        </p:nvSpPr>
        <p:spPr>
          <a:xfrm>
            <a:off x="1138644" y="4524849"/>
            <a:ext cx="8534399" cy="1036800"/>
          </a:xfrm>
          <a:prstGeom prst="roundRect">
            <a:avLst>
              <a:gd name="adj" fmla="val 50000"/>
            </a:avLst>
          </a:prstGeom>
          <a:solidFill>
            <a:srgbClr val="FF7900"/>
          </a:solidFill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VN-Gilroy" panose="00000500000000000000" pitchFamily="50" charset="0"/>
              <a:ea typeface="+mn-ea"/>
              <a:cs typeface="+mn-cs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14323719" y="-179983"/>
            <a:ext cx="3964281" cy="10019737"/>
            <a:chOff x="0" y="0"/>
            <a:chExt cx="1044090" cy="263894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44090" cy="2638943"/>
            </a:xfrm>
            <a:custGeom>
              <a:avLst/>
              <a:gdLst/>
              <a:ahLst/>
              <a:cxnLst/>
              <a:rect l="l" t="t" r="r" b="b"/>
              <a:pathLst>
                <a:path w="1044090" h="2638943">
                  <a:moveTo>
                    <a:pt x="0" y="0"/>
                  </a:moveTo>
                  <a:lnTo>
                    <a:pt x="1044090" y="0"/>
                  </a:lnTo>
                  <a:lnTo>
                    <a:pt x="1044090" y="2638943"/>
                  </a:lnTo>
                  <a:lnTo>
                    <a:pt x="0" y="2638943"/>
                  </a:lnTo>
                  <a:close/>
                </a:path>
              </a:pathLst>
            </a:custGeom>
            <a:solidFill>
              <a:srgbClr val="0037F4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044090" cy="26770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59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VN-Gilroy" panose="00000500000000000000" pitchFamily="50" charset="0"/>
                <a:ea typeface="+mn-ea"/>
                <a:cs typeface="+mn-cs"/>
              </a:endParaRPr>
            </a:p>
          </p:txBody>
        </p:sp>
      </p:grpSp>
      <p:sp>
        <p:nvSpPr>
          <p:cNvPr id="6" name="Freeform 6"/>
          <p:cNvSpPr/>
          <p:nvPr/>
        </p:nvSpPr>
        <p:spPr>
          <a:xfrm>
            <a:off x="11796731" y="447246"/>
            <a:ext cx="5972616" cy="8371972"/>
          </a:xfrm>
          <a:custGeom>
            <a:avLst/>
            <a:gdLst/>
            <a:ahLst/>
            <a:cxnLst/>
            <a:rect l="l" t="t" r="r" b="b"/>
            <a:pathLst>
              <a:path w="5972616" h="8371972">
                <a:moveTo>
                  <a:pt x="0" y="0"/>
                </a:moveTo>
                <a:lnTo>
                  <a:pt x="5972616" y="0"/>
                </a:lnTo>
                <a:lnTo>
                  <a:pt x="5972616" y="8371972"/>
                </a:lnTo>
                <a:lnTo>
                  <a:pt x="0" y="83719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387" r="-2387" b="-12189"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7" name="Group 7"/>
          <p:cNvGrpSpPr/>
          <p:nvPr/>
        </p:nvGrpSpPr>
        <p:grpSpPr>
          <a:xfrm>
            <a:off x="827819" y="1007097"/>
            <a:ext cx="1311411" cy="1311411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7900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551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-VN" sz="3999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VN-Gilroy" panose="00000500000000000000" pitchFamily="50" charset="0"/>
                  <a:ea typeface="+mn-ea"/>
                  <a:cs typeface="+mn-cs"/>
                </a:rPr>
                <a:t>2</a:t>
              </a:r>
              <a:endParaRPr kumimoji="0" lang="en-US" sz="3999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VN-Gilroy" panose="00000500000000000000" pitchFamily="50" charset="0"/>
                <a:ea typeface="+mn-ea"/>
                <a:cs typeface="+mn-cs"/>
              </a:endParaRPr>
            </a:p>
          </p:txBody>
        </p:sp>
      </p:grpSp>
      <p:sp>
        <p:nvSpPr>
          <p:cNvPr id="46" name="Google Shape;152;p25">
            <a:extLst>
              <a:ext uri="{FF2B5EF4-FFF2-40B4-BE49-F238E27FC236}">
                <a16:creationId xmlns:a16="http://schemas.microsoft.com/office/drawing/2014/main" id="{6C30DC04-6F7E-7D14-8A5E-BE137D3055A1}"/>
              </a:ext>
            </a:extLst>
          </p:cNvPr>
          <p:cNvSpPr/>
          <p:nvPr/>
        </p:nvSpPr>
        <p:spPr>
          <a:xfrm>
            <a:off x="1143000" y="4527495"/>
            <a:ext cx="8534400" cy="1036442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VN-Gilroy" panose="00000500000000000000" pitchFamily="50" charset="0"/>
              <a:ea typeface="+mn-ea"/>
              <a:cs typeface="+mn-cs"/>
            </a:endParaRPr>
          </a:p>
        </p:txBody>
      </p:sp>
      <p:sp>
        <p:nvSpPr>
          <p:cNvPr id="48" name="Google Shape;154;p25">
            <a:extLst>
              <a:ext uri="{FF2B5EF4-FFF2-40B4-BE49-F238E27FC236}">
                <a16:creationId xmlns:a16="http://schemas.microsoft.com/office/drawing/2014/main" id="{FAF545F9-BED0-0EAA-E836-2A8025EEF34B}"/>
              </a:ext>
            </a:extLst>
          </p:cNvPr>
          <p:cNvSpPr txBox="1">
            <a:spLocks/>
          </p:cNvSpPr>
          <p:nvPr/>
        </p:nvSpPr>
        <p:spPr>
          <a:xfrm>
            <a:off x="1295400" y="4643606"/>
            <a:ext cx="8839748" cy="86644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Bef>
                <a:spcPts val="0"/>
              </a:spcBef>
              <a:buNone/>
            </a:pPr>
            <a:r>
              <a:rPr kumimoji="0" lang="en-US" sz="3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VN-Gilroy" panose="00000500000000000000" pitchFamily="50" charset="0"/>
                <a:ea typeface="+mn-ea"/>
                <a:cs typeface="+mn-cs"/>
              </a:rPr>
              <a:t>A. </a:t>
            </a:r>
            <a:r>
              <a:rPr lang="en-GB" sz="3400">
                <a:solidFill>
                  <a:prstClr val="black"/>
                </a:solidFill>
                <a:latin typeface="SVN-Gilroy" panose="00000500000000000000" pitchFamily="50" charset="0"/>
              </a:rPr>
              <a:t>Maybe there’s some road construction.</a:t>
            </a:r>
            <a:endParaRPr kumimoji="0" lang="en-US" sz="3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VN-Gilroy" panose="00000500000000000000" pitchFamily="50" charset="0"/>
              <a:ea typeface="+mn-ea"/>
              <a:cs typeface="+mn-cs"/>
            </a:endParaRPr>
          </a:p>
        </p:txBody>
      </p:sp>
      <p:sp>
        <p:nvSpPr>
          <p:cNvPr id="50" name="Google Shape;154;p25">
            <a:extLst>
              <a:ext uri="{FF2B5EF4-FFF2-40B4-BE49-F238E27FC236}">
                <a16:creationId xmlns:a16="http://schemas.microsoft.com/office/drawing/2014/main" id="{5D0C90A7-2CE7-6949-E02F-70C57185A4F1}"/>
              </a:ext>
            </a:extLst>
          </p:cNvPr>
          <p:cNvSpPr txBox="1">
            <a:spLocks/>
          </p:cNvSpPr>
          <p:nvPr/>
        </p:nvSpPr>
        <p:spPr>
          <a:xfrm>
            <a:off x="1295400" y="5929743"/>
            <a:ext cx="6782348" cy="945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7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>
              <a:buClr>
                <a:prstClr val="black"/>
              </a:buClr>
            </a:pPr>
            <a:r>
              <a:rPr kumimoji="0" lang="en-US" sz="3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VN-Gilroy" panose="00000500000000000000" pitchFamily="50" charset="0"/>
                <a:ea typeface="Source Sans Pro"/>
                <a:cs typeface="+mn-cs"/>
                <a:sym typeface="Source Sans Pro"/>
              </a:rPr>
              <a:t>B. </a:t>
            </a:r>
            <a:r>
              <a:rPr lang="en-GB" sz="3400">
                <a:solidFill>
                  <a:prstClr val="black"/>
                </a:solidFill>
                <a:latin typeface="SVN-Gilroy" panose="00000500000000000000" pitchFamily="50" charset="0"/>
                <a:cs typeface="+mn-cs"/>
              </a:rPr>
              <a:t>Yes. I’d love to see a movie.</a:t>
            </a:r>
            <a:endParaRPr kumimoji="0" lang="en-US" sz="3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VN-Gilroy" panose="00000500000000000000" pitchFamily="50" charset="0"/>
              <a:ea typeface="Source Sans Pro"/>
              <a:cs typeface="+mn-cs"/>
              <a:sym typeface="Source Sans Pro"/>
            </a:endParaRPr>
          </a:p>
        </p:txBody>
      </p:sp>
      <p:sp>
        <p:nvSpPr>
          <p:cNvPr id="52" name="Google Shape;154;p25">
            <a:extLst>
              <a:ext uri="{FF2B5EF4-FFF2-40B4-BE49-F238E27FC236}">
                <a16:creationId xmlns:a16="http://schemas.microsoft.com/office/drawing/2014/main" id="{13A86B1B-226C-67CA-7F8A-5970A760B66D}"/>
              </a:ext>
            </a:extLst>
          </p:cNvPr>
          <p:cNvSpPr txBox="1">
            <a:spLocks/>
          </p:cNvSpPr>
          <p:nvPr/>
        </p:nvSpPr>
        <p:spPr>
          <a:xfrm>
            <a:off x="1371600" y="7205613"/>
            <a:ext cx="7660476" cy="943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7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>
              <a:buClr>
                <a:prstClr val="black"/>
              </a:buClr>
            </a:pPr>
            <a:r>
              <a:rPr kumimoji="0" lang="en-US" sz="3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VN-Gilroy" panose="00000500000000000000" pitchFamily="50" charset="0"/>
                <a:ea typeface="Source Sans Pro"/>
                <a:cs typeface="+mn-cs"/>
                <a:sym typeface="Source Sans Pro"/>
              </a:rPr>
              <a:t>C. </a:t>
            </a:r>
            <a:r>
              <a:rPr lang="en-GB" sz="3400">
                <a:solidFill>
                  <a:prstClr val="black"/>
                </a:solidFill>
                <a:latin typeface="SVN-Gilroy" panose="00000500000000000000" pitchFamily="50" charset="0"/>
                <a:cs typeface="+mn-cs"/>
              </a:rPr>
              <a:t>No thanks, I can take the train.</a:t>
            </a:r>
            <a:endParaRPr kumimoji="0" lang="en-US" sz="3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VN-Gilroy" panose="00000500000000000000" pitchFamily="50" charset="0"/>
              <a:ea typeface="Source Sans Pro"/>
              <a:cs typeface="+mn-cs"/>
              <a:sym typeface="Source Sans Pro"/>
            </a:endParaRPr>
          </a:p>
        </p:txBody>
      </p:sp>
      <p:sp>
        <p:nvSpPr>
          <p:cNvPr id="55" name="Google Shape;152;p25">
            <a:extLst>
              <a:ext uri="{FF2B5EF4-FFF2-40B4-BE49-F238E27FC236}">
                <a16:creationId xmlns:a16="http://schemas.microsoft.com/office/drawing/2014/main" id="{5B392AAE-E5E7-3016-2F6A-C16083C57F7D}"/>
              </a:ext>
            </a:extLst>
          </p:cNvPr>
          <p:cNvSpPr/>
          <p:nvPr/>
        </p:nvSpPr>
        <p:spPr>
          <a:xfrm>
            <a:off x="1194673" y="7061215"/>
            <a:ext cx="8535600" cy="10368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VN-Gilroy" panose="00000500000000000000" pitchFamily="50" charset="0"/>
              <a:ea typeface="+mn-ea"/>
              <a:cs typeface="+mn-cs"/>
            </a:endParaRPr>
          </a:p>
        </p:txBody>
      </p:sp>
      <p:sp>
        <p:nvSpPr>
          <p:cNvPr id="56" name="Google Shape;152;p25">
            <a:extLst>
              <a:ext uri="{FF2B5EF4-FFF2-40B4-BE49-F238E27FC236}">
                <a16:creationId xmlns:a16="http://schemas.microsoft.com/office/drawing/2014/main" id="{CB82731F-5080-82EF-D654-895C24CD48B5}"/>
              </a:ext>
            </a:extLst>
          </p:cNvPr>
          <p:cNvSpPr/>
          <p:nvPr/>
        </p:nvSpPr>
        <p:spPr>
          <a:xfrm>
            <a:off x="1138644" y="5767231"/>
            <a:ext cx="8534399" cy="10368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VN-Gilroy" panose="00000500000000000000" pitchFamily="50" charset="0"/>
              <a:ea typeface="+mn-ea"/>
              <a:cs typeface="+mn-cs"/>
            </a:endParaRP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0FFCB02C-05F2-10F7-23FD-112E804AC415}"/>
              </a:ext>
            </a:extLst>
          </p:cNvPr>
          <p:cNvSpPr/>
          <p:nvPr/>
        </p:nvSpPr>
        <p:spPr>
          <a:xfrm>
            <a:off x="969814" y="2693846"/>
            <a:ext cx="9945836" cy="138896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GB" sz="4400" b="1">
                <a:solidFill>
                  <a:prstClr val="black"/>
                </a:solidFill>
                <a:latin typeface="SVN-Gilroy" panose="00000500000000000000" pitchFamily="50" charset="0"/>
              </a:rPr>
              <a:t>Why has the traffic stopped moving?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VN-Gilroy" panose="00000500000000000000" pitchFamily="50" charset="0"/>
              <a:ea typeface="+mn-ea"/>
              <a:cs typeface="+mn-cs"/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0AC36A2F-459E-0926-BC42-80884D15AB3F}"/>
              </a:ext>
            </a:extLst>
          </p:cNvPr>
          <p:cNvSpPr/>
          <p:nvPr/>
        </p:nvSpPr>
        <p:spPr>
          <a:xfrm>
            <a:off x="969814" y="2713511"/>
            <a:ext cx="9945836" cy="138896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GB" sz="4400" b="1">
                <a:solidFill>
                  <a:srgbClr val="0037F4"/>
                </a:solidFill>
                <a:latin typeface="SVN-Gilroy" panose="00000500000000000000" pitchFamily="50" charset="0"/>
              </a:rPr>
              <a:t>Why </a:t>
            </a:r>
            <a:r>
              <a:rPr lang="en-GB" sz="4400" b="1">
                <a:solidFill>
                  <a:schemeClr val="tx1"/>
                </a:solidFill>
                <a:latin typeface="SVN-Gilroy" panose="00000500000000000000" pitchFamily="50" charset="0"/>
              </a:rPr>
              <a:t>has the traffic </a:t>
            </a:r>
            <a:r>
              <a:rPr lang="en-GB" sz="4400" b="1">
                <a:solidFill>
                  <a:srgbClr val="0037F4"/>
                </a:solidFill>
                <a:latin typeface="SVN-Gilroy" panose="00000500000000000000" pitchFamily="50" charset="0"/>
              </a:rPr>
              <a:t>stopped moving?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VN-Gilroy" panose="00000500000000000000" pitchFamily="50" charset="0"/>
              <a:ea typeface="+mn-ea"/>
              <a:cs typeface="+mn-cs"/>
            </a:endParaRPr>
          </a:p>
        </p:txBody>
      </p:sp>
      <p:pic>
        <p:nvPicPr>
          <p:cNvPr id="2" name="2. Cau 2">
            <a:hlinkClick r:id="" action="ppaction://media"/>
            <a:extLst>
              <a:ext uri="{FF2B5EF4-FFF2-40B4-BE49-F238E27FC236}">
                <a16:creationId xmlns:a16="http://schemas.microsoft.com/office/drawing/2014/main" id="{CB30C564-D9B1-EDEB-88EB-EAD25DC1F99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362200" y="404699"/>
            <a:ext cx="765747" cy="765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085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5" dur="1943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4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57" grpId="0" animBg="1"/>
      <p:bldP spid="46" grpId="0" animBg="1"/>
      <p:bldP spid="48" grpId="0"/>
      <p:bldP spid="50" grpId="0"/>
      <p:bldP spid="52" grpId="0"/>
      <p:bldP spid="55" grpId="0" animBg="1"/>
      <p:bldP spid="56" grpId="0" animBg="1"/>
      <p:bldP spid="62" grpId="0"/>
      <p:bldP spid="63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152;p25">
            <a:extLst>
              <a:ext uri="{FF2B5EF4-FFF2-40B4-BE49-F238E27FC236}">
                <a16:creationId xmlns:a16="http://schemas.microsoft.com/office/drawing/2014/main" id="{38F9133C-ECB6-6D3E-0CF6-53D1657EEEB6}"/>
              </a:ext>
            </a:extLst>
          </p:cNvPr>
          <p:cNvSpPr/>
          <p:nvPr/>
        </p:nvSpPr>
        <p:spPr>
          <a:xfrm>
            <a:off x="1161504" y="4507833"/>
            <a:ext cx="8534399" cy="1036800"/>
          </a:xfrm>
          <a:prstGeom prst="roundRect">
            <a:avLst>
              <a:gd name="adj" fmla="val 50000"/>
            </a:avLst>
          </a:prstGeom>
          <a:solidFill>
            <a:srgbClr val="FF7900"/>
          </a:solidFill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VN-Gilroy" panose="00000500000000000000" pitchFamily="50" charset="0"/>
              <a:ea typeface="+mn-ea"/>
              <a:cs typeface="+mn-cs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14323719" y="-179983"/>
            <a:ext cx="3964281" cy="10019737"/>
            <a:chOff x="0" y="0"/>
            <a:chExt cx="1044090" cy="263894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44090" cy="2638943"/>
            </a:xfrm>
            <a:custGeom>
              <a:avLst/>
              <a:gdLst/>
              <a:ahLst/>
              <a:cxnLst/>
              <a:rect l="l" t="t" r="r" b="b"/>
              <a:pathLst>
                <a:path w="1044090" h="2638943">
                  <a:moveTo>
                    <a:pt x="0" y="0"/>
                  </a:moveTo>
                  <a:lnTo>
                    <a:pt x="1044090" y="0"/>
                  </a:lnTo>
                  <a:lnTo>
                    <a:pt x="1044090" y="2638943"/>
                  </a:lnTo>
                  <a:lnTo>
                    <a:pt x="0" y="2638943"/>
                  </a:lnTo>
                  <a:close/>
                </a:path>
              </a:pathLst>
            </a:custGeom>
            <a:solidFill>
              <a:srgbClr val="0037F4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044090" cy="26770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59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VN-Gilroy" panose="00000500000000000000" pitchFamily="50" charset="0"/>
                <a:ea typeface="+mn-ea"/>
                <a:cs typeface="+mn-cs"/>
              </a:endParaRPr>
            </a:p>
          </p:txBody>
        </p:sp>
      </p:grpSp>
      <p:sp>
        <p:nvSpPr>
          <p:cNvPr id="6" name="Freeform 6"/>
          <p:cNvSpPr/>
          <p:nvPr/>
        </p:nvSpPr>
        <p:spPr>
          <a:xfrm>
            <a:off x="11796731" y="447246"/>
            <a:ext cx="5972616" cy="8371972"/>
          </a:xfrm>
          <a:custGeom>
            <a:avLst/>
            <a:gdLst/>
            <a:ahLst/>
            <a:cxnLst/>
            <a:rect l="l" t="t" r="r" b="b"/>
            <a:pathLst>
              <a:path w="5972616" h="8371972">
                <a:moveTo>
                  <a:pt x="0" y="0"/>
                </a:moveTo>
                <a:lnTo>
                  <a:pt x="5972616" y="0"/>
                </a:lnTo>
                <a:lnTo>
                  <a:pt x="5972616" y="8371972"/>
                </a:lnTo>
                <a:lnTo>
                  <a:pt x="0" y="83719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387" r="-2387" b="-12189"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7" name="Group 7"/>
          <p:cNvGrpSpPr/>
          <p:nvPr/>
        </p:nvGrpSpPr>
        <p:grpSpPr>
          <a:xfrm>
            <a:off x="827819" y="1007097"/>
            <a:ext cx="1311411" cy="1311411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7900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551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-VN" sz="3999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VN-Gilroy" panose="00000500000000000000" pitchFamily="50" charset="0"/>
                  <a:ea typeface="+mn-ea"/>
                  <a:cs typeface="+mn-cs"/>
                </a:rPr>
                <a:t>3</a:t>
              </a:r>
              <a:endParaRPr kumimoji="0" lang="en-US" sz="3999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VN-Gilroy" panose="00000500000000000000" pitchFamily="50" charset="0"/>
                <a:ea typeface="+mn-ea"/>
                <a:cs typeface="+mn-cs"/>
              </a:endParaRPr>
            </a:p>
          </p:txBody>
        </p:sp>
      </p:grpSp>
      <p:sp>
        <p:nvSpPr>
          <p:cNvPr id="46" name="Google Shape;152;p25">
            <a:extLst>
              <a:ext uri="{FF2B5EF4-FFF2-40B4-BE49-F238E27FC236}">
                <a16:creationId xmlns:a16="http://schemas.microsoft.com/office/drawing/2014/main" id="{6C30DC04-6F7E-7D14-8A5E-BE137D3055A1}"/>
              </a:ext>
            </a:extLst>
          </p:cNvPr>
          <p:cNvSpPr/>
          <p:nvPr/>
        </p:nvSpPr>
        <p:spPr>
          <a:xfrm>
            <a:off x="1143000" y="4527495"/>
            <a:ext cx="8534400" cy="1036442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VN-Gilroy" panose="00000500000000000000" pitchFamily="50" charset="0"/>
              <a:ea typeface="+mn-ea"/>
              <a:cs typeface="+mn-cs"/>
            </a:endParaRPr>
          </a:p>
        </p:txBody>
      </p:sp>
      <p:sp>
        <p:nvSpPr>
          <p:cNvPr id="48" name="Google Shape;154;p25">
            <a:extLst>
              <a:ext uri="{FF2B5EF4-FFF2-40B4-BE49-F238E27FC236}">
                <a16:creationId xmlns:a16="http://schemas.microsoft.com/office/drawing/2014/main" id="{FAF545F9-BED0-0EAA-E836-2A8025EEF34B}"/>
              </a:ext>
            </a:extLst>
          </p:cNvPr>
          <p:cNvSpPr txBox="1">
            <a:spLocks/>
          </p:cNvSpPr>
          <p:nvPr/>
        </p:nvSpPr>
        <p:spPr>
          <a:xfrm>
            <a:off x="1447252" y="4643606"/>
            <a:ext cx="7351867" cy="88100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Bef>
                <a:spcPts val="0"/>
              </a:spcBef>
              <a:buNone/>
            </a:pPr>
            <a:r>
              <a:rPr kumimoji="0" lang="en-US" sz="3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VN-Gilroy" panose="00000500000000000000" pitchFamily="50" charset="0"/>
                <a:ea typeface="+mn-ea"/>
                <a:cs typeface="+mn-cs"/>
              </a:rPr>
              <a:t>A. </a:t>
            </a:r>
            <a:r>
              <a:rPr lang="en-GB" sz="3400">
                <a:solidFill>
                  <a:prstClr val="black"/>
                </a:solidFill>
                <a:latin typeface="SVN-Gilroy" panose="00000500000000000000" pitchFamily="50" charset="0"/>
              </a:rPr>
              <a:t>I’ll take the bus</a:t>
            </a:r>
            <a:r>
              <a:rPr kumimoji="0" lang="en-GB" sz="3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VN-Gilroy" panose="00000500000000000000" pitchFamily="50" charset="0"/>
                <a:ea typeface="+mn-ea"/>
                <a:cs typeface="+mn-cs"/>
              </a:rPr>
              <a:t>.</a:t>
            </a:r>
            <a:endParaRPr kumimoji="0" lang="en-US" sz="3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VN-Gilroy" panose="00000500000000000000" pitchFamily="50" charset="0"/>
              <a:ea typeface="+mn-ea"/>
              <a:cs typeface="+mn-cs"/>
            </a:endParaRPr>
          </a:p>
        </p:txBody>
      </p:sp>
      <p:sp>
        <p:nvSpPr>
          <p:cNvPr id="50" name="Google Shape;154;p25">
            <a:extLst>
              <a:ext uri="{FF2B5EF4-FFF2-40B4-BE49-F238E27FC236}">
                <a16:creationId xmlns:a16="http://schemas.microsoft.com/office/drawing/2014/main" id="{5D0C90A7-2CE7-6949-E02F-70C57185A4F1}"/>
              </a:ext>
            </a:extLst>
          </p:cNvPr>
          <p:cNvSpPr txBox="1">
            <a:spLocks/>
          </p:cNvSpPr>
          <p:nvPr/>
        </p:nvSpPr>
        <p:spPr>
          <a:xfrm>
            <a:off x="1447252" y="5988647"/>
            <a:ext cx="8193876" cy="945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7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>
              <a:buClr>
                <a:prstClr val="black"/>
              </a:buClr>
            </a:pPr>
            <a:r>
              <a:rPr kumimoji="0" lang="en-US" sz="3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VN-Gilroy" panose="00000500000000000000" pitchFamily="50" charset="0"/>
                <a:ea typeface="Source Sans Pro"/>
                <a:cs typeface="+mn-cs"/>
                <a:sym typeface="Source Sans Pro"/>
              </a:rPr>
              <a:t>B. </a:t>
            </a:r>
            <a:r>
              <a:rPr lang="en-GB" sz="3400">
                <a:solidFill>
                  <a:prstClr val="black"/>
                </a:solidFill>
                <a:latin typeface="SVN-Gilroy" panose="00000500000000000000" pitchFamily="50" charset="0"/>
                <a:cs typeface="+mn-cs"/>
              </a:rPr>
              <a:t>No later than seven o’clock.</a:t>
            </a:r>
            <a:endParaRPr kumimoji="0" lang="en-US" sz="3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VN-Gilroy" panose="00000500000000000000" pitchFamily="50" charset="0"/>
              <a:ea typeface="Source Sans Pro"/>
              <a:cs typeface="+mn-cs"/>
              <a:sym typeface="Source Sans Pro"/>
            </a:endParaRPr>
          </a:p>
        </p:txBody>
      </p:sp>
      <p:sp>
        <p:nvSpPr>
          <p:cNvPr id="52" name="Google Shape;154;p25">
            <a:extLst>
              <a:ext uri="{FF2B5EF4-FFF2-40B4-BE49-F238E27FC236}">
                <a16:creationId xmlns:a16="http://schemas.microsoft.com/office/drawing/2014/main" id="{13A86B1B-226C-67CA-7F8A-5970A760B66D}"/>
              </a:ext>
            </a:extLst>
          </p:cNvPr>
          <p:cNvSpPr txBox="1">
            <a:spLocks/>
          </p:cNvSpPr>
          <p:nvPr/>
        </p:nvSpPr>
        <p:spPr>
          <a:xfrm>
            <a:off x="1483525" y="7336043"/>
            <a:ext cx="7660476" cy="943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7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>
              <a:buClr>
                <a:prstClr val="black"/>
              </a:buClr>
            </a:pPr>
            <a:r>
              <a:rPr kumimoji="0" lang="en-US" sz="3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VN-Gilroy" panose="00000500000000000000" pitchFamily="50" charset="0"/>
                <a:ea typeface="Source Sans Pro"/>
                <a:cs typeface="+mn-cs"/>
                <a:sym typeface="Source Sans Pro"/>
              </a:rPr>
              <a:t>C. </a:t>
            </a:r>
            <a:r>
              <a:rPr lang="en-GB" sz="3400">
                <a:solidFill>
                  <a:prstClr val="black"/>
                </a:solidFill>
                <a:latin typeface="SVN-Gilroy" panose="00000500000000000000" pitchFamily="50" charset="0"/>
                <a:cs typeface="+mn-cs"/>
              </a:rPr>
              <a:t>I think I’ll rest a while.</a:t>
            </a:r>
            <a:endParaRPr kumimoji="0" lang="en-US" sz="3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VN-Gilroy" panose="00000500000000000000" pitchFamily="50" charset="0"/>
              <a:ea typeface="Source Sans Pro"/>
              <a:cs typeface="+mn-cs"/>
              <a:sym typeface="Source Sans Pro"/>
            </a:endParaRPr>
          </a:p>
        </p:txBody>
      </p:sp>
      <p:sp>
        <p:nvSpPr>
          <p:cNvPr id="55" name="Google Shape;152;p25">
            <a:extLst>
              <a:ext uri="{FF2B5EF4-FFF2-40B4-BE49-F238E27FC236}">
                <a16:creationId xmlns:a16="http://schemas.microsoft.com/office/drawing/2014/main" id="{5B392AAE-E5E7-3016-2F6A-C16083C57F7D}"/>
              </a:ext>
            </a:extLst>
          </p:cNvPr>
          <p:cNvSpPr/>
          <p:nvPr/>
        </p:nvSpPr>
        <p:spPr>
          <a:xfrm>
            <a:off x="1137443" y="7162575"/>
            <a:ext cx="8535600" cy="10368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VN-Gilroy" panose="00000500000000000000" pitchFamily="50" charset="0"/>
              <a:ea typeface="+mn-ea"/>
              <a:cs typeface="+mn-cs"/>
            </a:endParaRPr>
          </a:p>
        </p:txBody>
      </p:sp>
      <p:sp>
        <p:nvSpPr>
          <p:cNvPr id="56" name="Google Shape;152;p25">
            <a:extLst>
              <a:ext uri="{FF2B5EF4-FFF2-40B4-BE49-F238E27FC236}">
                <a16:creationId xmlns:a16="http://schemas.microsoft.com/office/drawing/2014/main" id="{CB82731F-5080-82EF-D654-895C24CD48B5}"/>
              </a:ext>
            </a:extLst>
          </p:cNvPr>
          <p:cNvSpPr/>
          <p:nvPr/>
        </p:nvSpPr>
        <p:spPr>
          <a:xfrm>
            <a:off x="1138644" y="5835204"/>
            <a:ext cx="8534399" cy="10368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VN-Gilroy" panose="00000500000000000000" pitchFamily="50" charset="0"/>
              <a:ea typeface="+mn-ea"/>
              <a:cs typeface="+mn-cs"/>
            </a:endParaRP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0FFCB02C-05F2-10F7-23FD-112E804AC415}"/>
              </a:ext>
            </a:extLst>
          </p:cNvPr>
          <p:cNvSpPr/>
          <p:nvPr/>
        </p:nvSpPr>
        <p:spPr>
          <a:xfrm>
            <a:off x="969814" y="2578709"/>
            <a:ext cx="10494374" cy="138896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GB" sz="4400" b="1">
                <a:solidFill>
                  <a:prstClr val="black"/>
                </a:solidFill>
                <a:latin typeface="SVN-Gilroy" panose="00000500000000000000" pitchFamily="50" charset="0"/>
              </a:rPr>
              <a:t>How will you get to the restaurant tonight?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VN-Gilroy" panose="00000500000000000000" pitchFamily="50" charset="0"/>
              <a:ea typeface="+mn-ea"/>
              <a:cs typeface="+mn-cs"/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0AC36A2F-459E-0926-BC42-80884D15AB3F}"/>
              </a:ext>
            </a:extLst>
          </p:cNvPr>
          <p:cNvSpPr/>
          <p:nvPr/>
        </p:nvSpPr>
        <p:spPr>
          <a:xfrm>
            <a:off x="970683" y="2578709"/>
            <a:ext cx="10826048" cy="138896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GB" sz="4400" b="1">
                <a:solidFill>
                  <a:srgbClr val="0037F4"/>
                </a:solidFill>
                <a:latin typeface="SVN-Gilroy" panose="00000500000000000000" pitchFamily="50" charset="0"/>
              </a:rPr>
              <a:t>How </a:t>
            </a:r>
            <a:r>
              <a:rPr lang="en-GB" sz="4400" b="1">
                <a:solidFill>
                  <a:schemeClr val="tx1"/>
                </a:solidFill>
                <a:latin typeface="SVN-Gilroy" panose="00000500000000000000" pitchFamily="50" charset="0"/>
              </a:rPr>
              <a:t>will you </a:t>
            </a:r>
            <a:r>
              <a:rPr lang="en-GB" sz="4400" b="1">
                <a:solidFill>
                  <a:srgbClr val="0037F4"/>
                </a:solidFill>
                <a:latin typeface="SVN-Gilroy" panose="00000500000000000000" pitchFamily="50" charset="0"/>
              </a:rPr>
              <a:t>get to </a:t>
            </a:r>
            <a:r>
              <a:rPr lang="en-GB" sz="4400" b="1">
                <a:solidFill>
                  <a:schemeClr val="tx1"/>
                </a:solidFill>
                <a:latin typeface="SVN-Gilroy" panose="00000500000000000000" pitchFamily="50" charset="0"/>
              </a:rPr>
              <a:t>the restaurant tonight?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VN-Gilroy" panose="00000500000000000000" pitchFamily="50" charset="0"/>
            </a:endParaRPr>
          </a:p>
        </p:txBody>
      </p:sp>
      <p:pic>
        <p:nvPicPr>
          <p:cNvPr id="2" name="3. Cau 3">
            <a:hlinkClick r:id="" action="ppaction://media"/>
            <a:extLst>
              <a:ext uri="{FF2B5EF4-FFF2-40B4-BE49-F238E27FC236}">
                <a16:creationId xmlns:a16="http://schemas.microsoft.com/office/drawing/2014/main" id="{B2C1EEB2-643B-94AB-86DF-69B6CD330A3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819400" y="512796"/>
            <a:ext cx="7620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695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5" dur="1815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4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57" grpId="0" animBg="1"/>
      <p:bldP spid="46" grpId="0" animBg="1"/>
      <p:bldP spid="48" grpId="0"/>
      <p:bldP spid="50" grpId="0"/>
      <p:bldP spid="52" grpId="0"/>
      <p:bldP spid="55" grpId="0" animBg="1"/>
      <p:bldP spid="56" grpId="0" animBg="1"/>
      <p:bldP spid="62" grpId="0"/>
      <p:bldP spid="6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Freeform 68">
            <a:extLst>
              <a:ext uri="{FF2B5EF4-FFF2-40B4-BE49-F238E27FC236}">
                <a16:creationId xmlns:a16="http://schemas.microsoft.com/office/drawing/2014/main" id="{9CD7A16D-DDBC-34A7-5921-602A461490E6}"/>
              </a:ext>
            </a:extLst>
          </p:cNvPr>
          <p:cNvSpPr/>
          <p:nvPr/>
        </p:nvSpPr>
        <p:spPr>
          <a:xfrm>
            <a:off x="-27561" y="2"/>
            <a:ext cx="18288000" cy="10286999"/>
          </a:xfrm>
          <a:custGeom>
            <a:avLst/>
            <a:gdLst/>
            <a:ahLst/>
            <a:cxnLst/>
            <a:rect l="l" t="t" r="r" b="b"/>
            <a:pathLst>
              <a:path w="18288000" h="10359794">
                <a:moveTo>
                  <a:pt x="0" y="0"/>
                </a:moveTo>
                <a:lnTo>
                  <a:pt x="18288000" y="0"/>
                </a:lnTo>
                <a:lnTo>
                  <a:pt x="18288000" y="10359794"/>
                </a:lnTo>
                <a:lnTo>
                  <a:pt x="0" y="103597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VN" dirty="0"/>
          </a:p>
        </p:txBody>
      </p:sp>
      <p:sp>
        <p:nvSpPr>
          <p:cNvPr id="31" name="Freeform 2">
            <a:extLst>
              <a:ext uri="{FF2B5EF4-FFF2-40B4-BE49-F238E27FC236}">
                <a16:creationId xmlns:a16="http://schemas.microsoft.com/office/drawing/2014/main" id="{8B9A3D5A-D812-E641-A6B3-DDA86FC07586}"/>
              </a:ext>
            </a:extLst>
          </p:cNvPr>
          <p:cNvSpPr/>
          <p:nvPr/>
        </p:nvSpPr>
        <p:spPr>
          <a:xfrm>
            <a:off x="-27561" y="0"/>
            <a:ext cx="18315561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5000"/>
            </a:blip>
            <a:stretch>
              <a:fillRect t="-12266" b="-21066"/>
            </a:stretch>
          </a:blipFill>
        </p:spPr>
        <p:txBody>
          <a:bodyPr/>
          <a:lstStyle/>
          <a:p>
            <a:endParaRPr lang="en-VN" dirty="0"/>
          </a:p>
        </p:txBody>
      </p:sp>
      <p:grpSp>
        <p:nvGrpSpPr>
          <p:cNvPr id="2" name="Group 2"/>
          <p:cNvGrpSpPr/>
          <p:nvPr/>
        </p:nvGrpSpPr>
        <p:grpSpPr>
          <a:xfrm>
            <a:off x="5373446" y="4640141"/>
            <a:ext cx="1980438" cy="1579376"/>
            <a:chOff x="0" y="0"/>
            <a:chExt cx="812800" cy="6985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gradFill rotWithShape="1">
              <a:gsLst>
                <a:gs pos="0">
                  <a:srgbClr val="0037F4">
                    <a:alpha val="100000"/>
                  </a:srgbClr>
                </a:gs>
                <a:gs pos="50000">
                  <a:srgbClr val="EEE9EE">
                    <a:alpha val="100000"/>
                  </a:srgbClr>
                </a:gs>
                <a:gs pos="100000">
                  <a:srgbClr val="ED751A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VN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114300" y="-57150"/>
              <a:ext cx="584200" cy="755650"/>
            </a:xfrm>
            <a:prstGeom prst="rect">
              <a:avLst/>
            </a:prstGeom>
          </p:spPr>
          <p:txBody>
            <a:bodyPr lIns="50801" tIns="50801" rIns="50801" bIns="50801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6250238" y="4513322"/>
            <a:ext cx="6884669" cy="1763276"/>
            <a:chOff x="0" y="0"/>
            <a:chExt cx="2009263" cy="6985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009263" cy="698500"/>
            </a:xfrm>
            <a:custGeom>
              <a:avLst/>
              <a:gdLst/>
              <a:ahLst/>
              <a:cxnLst/>
              <a:rect l="l" t="t" r="r" b="b"/>
              <a:pathLst>
                <a:path w="2009263" h="698500">
                  <a:moveTo>
                    <a:pt x="2009263" y="349250"/>
                  </a:moveTo>
                  <a:lnTo>
                    <a:pt x="1806063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1806063" y="0"/>
                  </a:lnTo>
                  <a:lnTo>
                    <a:pt x="2009263" y="349250"/>
                  </a:lnTo>
                  <a:close/>
                </a:path>
              </a:pathLst>
            </a:custGeom>
            <a:solidFill>
              <a:srgbClr val="0037F4"/>
            </a:solidFill>
          </p:spPr>
          <p:txBody>
            <a:bodyPr/>
            <a:lstStyle/>
            <a:p>
              <a:endParaRPr lang="en-VN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14300" y="-57150"/>
              <a:ext cx="1780663" cy="755650"/>
            </a:xfrm>
            <a:prstGeom prst="rect">
              <a:avLst/>
            </a:prstGeom>
          </p:spPr>
          <p:txBody>
            <a:bodyPr lIns="50801" tIns="50801" rIns="50801" bIns="50801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2578295" y="3079346"/>
            <a:ext cx="13131411" cy="7489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85"/>
              </a:lnSpc>
            </a:pPr>
            <a:r>
              <a:rPr lang="en-US" sz="9000" b="1" dirty="0">
                <a:solidFill>
                  <a:srgbClr val="FF7900"/>
                </a:solidFill>
                <a:latin typeface="SVN-Gilroy Heavy" pitchFamily="2" charset="77"/>
                <a:ea typeface="Poppins Bold"/>
                <a:cs typeface="Poppins Bold"/>
                <a:sym typeface="Poppins Bold"/>
              </a:rPr>
              <a:t>NỘI DUNG BÀI HỌC</a:t>
            </a:r>
          </a:p>
        </p:txBody>
      </p:sp>
      <p:sp>
        <p:nvSpPr>
          <p:cNvPr id="27" name="Freeform 27"/>
          <p:cNvSpPr/>
          <p:nvPr/>
        </p:nvSpPr>
        <p:spPr>
          <a:xfrm>
            <a:off x="5577619" y="4778997"/>
            <a:ext cx="1652987" cy="1328781"/>
          </a:xfrm>
          <a:custGeom>
            <a:avLst/>
            <a:gdLst/>
            <a:ahLst/>
            <a:cxnLst/>
            <a:rect l="l" t="t" r="r" b="b"/>
            <a:pathLst>
              <a:path w="2115625" h="1832661">
                <a:moveTo>
                  <a:pt x="0" y="0"/>
                </a:moveTo>
                <a:lnTo>
                  <a:pt x="2115625" y="0"/>
                </a:lnTo>
                <a:lnTo>
                  <a:pt x="2115625" y="1832660"/>
                </a:lnTo>
                <a:lnTo>
                  <a:pt x="0" y="183266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VN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9B24E39-2804-C24C-0418-7F1DEDA796C1}"/>
              </a:ext>
            </a:extLst>
          </p:cNvPr>
          <p:cNvSpPr txBox="1"/>
          <p:nvPr/>
        </p:nvSpPr>
        <p:spPr>
          <a:xfrm>
            <a:off x="8308145" y="4747572"/>
            <a:ext cx="5431277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8100" b="1" dirty="0">
                <a:solidFill>
                  <a:schemeClr val="bg1"/>
                </a:solidFill>
                <a:latin typeface="SVN-Gilroy XBold" pitchFamily="2" charset="77"/>
              </a:rPr>
              <a:t>Ví dụ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708135D-495F-6492-007D-6CB0C6B51F70}"/>
              </a:ext>
            </a:extLst>
          </p:cNvPr>
          <p:cNvSpPr txBox="1"/>
          <p:nvPr/>
        </p:nvSpPr>
        <p:spPr>
          <a:xfrm>
            <a:off x="5972482" y="4678323"/>
            <a:ext cx="91183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9000" b="1" dirty="0">
                <a:solidFill>
                  <a:srgbClr val="FF7900"/>
                </a:solidFill>
                <a:latin typeface="SVN-Gilroy Heavy" pitchFamily="2" charset="77"/>
                <a:cs typeface="Consolas" panose="020B0609020204030204" pitchFamily="49" charset="0"/>
              </a:rPr>
              <a:t>1</a:t>
            </a:r>
          </a:p>
        </p:txBody>
      </p:sp>
      <p:pic>
        <p:nvPicPr>
          <p:cNvPr id="70" name="Picture 69" descr="A blue and orange text on a black background&#10;&#10;Description automatically generated">
            <a:extLst>
              <a:ext uri="{FF2B5EF4-FFF2-40B4-BE49-F238E27FC236}">
                <a16:creationId xmlns:a16="http://schemas.microsoft.com/office/drawing/2014/main" id="{FB993FCE-1FB5-CF9A-C972-76408301E10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14089" y="-342900"/>
            <a:ext cx="2546351" cy="1791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900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56" grpId="0"/>
      <p:bldP spid="64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152;p25">
            <a:extLst>
              <a:ext uri="{FF2B5EF4-FFF2-40B4-BE49-F238E27FC236}">
                <a16:creationId xmlns:a16="http://schemas.microsoft.com/office/drawing/2014/main" id="{38F9133C-ECB6-6D3E-0CF6-53D1657EEEB6}"/>
              </a:ext>
            </a:extLst>
          </p:cNvPr>
          <p:cNvSpPr/>
          <p:nvPr/>
        </p:nvSpPr>
        <p:spPr>
          <a:xfrm>
            <a:off x="1138644" y="4551463"/>
            <a:ext cx="8534399" cy="1036800"/>
          </a:xfrm>
          <a:prstGeom prst="roundRect">
            <a:avLst>
              <a:gd name="adj" fmla="val 50000"/>
            </a:avLst>
          </a:prstGeom>
          <a:solidFill>
            <a:srgbClr val="FF7900"/>
          </a:solidFill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VN-Gilroy" panose="00000500000000000000" pitchFamily="50" charset="0"/>
              <a:ea typeface="+mn-ea"/>
              <a:cs typeface="+mn-cs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14323719" y="-179983"/>
            <a:ext cx="3964281" cy="10019737"/>
            <a:chOff x="0" y="0"/>
            <a:chExt cx="1044090" cy="263894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44090" cy="2638943"/>
            </a:xfrm>
            <a:custGeom>
              <a:avLst/>
              <a:gdLst/>
              <a:ahLst/>
              <a:cxnLst/>
              <a:rect l="l" t="t" r="r" b="b"/>
              <a:pathLst>
                <a:path w="1044090" h="2638943">
                  <a:moveTo>
                    <a:pt x="0" y="0"/>
                  </a:moveTo>
                  <a:lnTo>
                    <a:pt x="1044090" y="0"/>
                  </a:lnTo>
                  <a:lnTo>
                    <a:pt x="1044090" y="2638943"/>
                  </a:lnTo>
                  <a:lnTo>
                    <a:pt x="0" y="2638943"/>
                  </a:lnTo>
                  <a:close/>
                </a:path>
              </a:pathLst>
            </a:custGeom>
            <a:solidFill>
              <a:srgbClr val="0037F4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044090" cy="26770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59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VN-Gilroy" panose="00000500000000000000" pitchFamily="50" charset="0"/>
                <a:ea typeface="+mn-ea"/>
                <a:cs typeface="+mn-cs"/>
              </a:endParaRPr>
            </a:p>
          </p:txBody>
        </p:sp>
      </p:grpSp>
      <p:sp>
        <p:nvSpPr>
          <p:cNvPr id="6" name="Freeform 6"/>
          <p:cNvSpPr/>
          <p:nvPr/>
        </p:nvSpPr>
        <p:spPr>
          <a:xfrm>
            <a:off x="11796731" y="447246"/>
            <a:ext cx="5972616" cy="8371972"/>
          </a:xfrm>
          <a:custGeom>
            <a:avLst/>
            <a:gdLst/>
            <a:ahLst/>
            <a:cxnLst/>
            <a:rect l="l" t="t" r="r" b="b"/>
            <a:pathLst>
              <a:path w="5972616" h="8371972">
                <a:moveTo>
                  <a:pt x="0" y="0"/>
                </a:moveTo>
                <a:lnTo>
                  <a:pt x="5972616" y="0"/>
                </a:lnTo>
                <a:lnTo>
                  <a:pt x="5972616" y="8371972"/>
                </a:lnTo>
                <a:lnTo>
                  <a:pt x="0" y="83719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387" r="-2387" b="-12189"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7" name="Group 7"/>
          <p:cNvGrpSpPr/>
          <p:nvPr/>
        </p:nvGrpSpPr>
        <p:grpSpPr>
          <a:xfrm>
            <a:off x="827819" y="1007097"/>
            <a:ext cx="1311411" cy="1311411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7900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551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-VN" sz="3999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VN-Gilroy" panose="00000500000000000000" pitchFamily="50" charset="0"/>
                  <a:ea typeface="+mn-ea"/>
                  <a:cs typeface="+mn-cs"/>
                </a:rPr>
                <a:t>4</a:t>
              </a:r>
              <a:endParaRPr kumimoji="0" lang="en-US" sz="3999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VN-Gilroy" panose="00000500000000000000" pitchFamily="50" charset="0"/>
                <a:ea typeface="+mn-ea"/>
                <a:cs typeface="+mn-cs"/>
              </a:endParaRPr>
            </a:p>
          </p:txBody>
        </p:sp>
      </p:grpSp>
      <p:sp>
        <p:nvSpPr>
          <p:cNvPr id="46" name="Google Shape;152;p25">
            <a:extLst>
              <a:ext uri="{FF2B5EF4-FFF2-40B4-BE49-F238E27FC236}">
                <a16:creationId xmlns:a16="http://schemas.microsoft.com/office/drawing/2014/main" id="{6C30DC04-6F7E-7D14-8A5E-BE137D3055A1}"/>
              </a:ext>
            </a:extLst>
          </p:cNvPr>
          <p:cNvSpPr/>
          <p:nvPr/>
        </p:nvSpPr>
        <p:spPr>
          <a:xfrm>
            <a:off x="1143000" y="4527495"/>
            <a:ext cx="8534400" cy="1036442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VN-Gilroy" panose="00000500000000000000" pitchFamily="50" charset="0"/>
              <a:ea typeface="+mn-ea"/>
              <a:cs typeface="+mn-cs"/>
            </a:endParaRPr>
          </a:p>
        </p:txBody>
      </p:sp>
      <p:sp>
        <p:nvSpPr>
          <p:cNvPr id="48" name="Google Shape;154;p25">
            <a:extLst>
              <a:ext uri="{FF2B5EF4-FFF2-40B4-BE49-F238E27FC236}">
                <a16:creationId xmlns:a16="http://schemas.microsoft.com/office/drawing/2014/main" id="{FAF545F9-BED0-0EAA-E836-2A8025EEF34B}"/>
              </a:ext>
            </a:extLst>
          </p:cNvPr>
          <p:cNvSpPr txBox="1">
            <a:spLocks/>
          </p:cNvSpPr>
          <p:nvPr/>
        </p:nvSpPr>
        <p:spPr>
          <a:xfrm>
            <a:off x="1447252" y="4643606"/>
            <a:ext cx="7351867" cy="88100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Bef>
                <a:spcPts val="0"/>
              </a:spcBef>
              <a:buNone/>
              <a:defRPr/>
            </a:pPr>
            <a:r>
              <a:rPr kumimoji="0" lang="en-US" sz="3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VN-Gilroy" panose="00000500000000000000" pitchFamily="50" charset="0"/>
                <a:ea typeface="+mn-ea"/>
                <a:cs typeface="+mn-cs"/>
              </a:rPr>
              <a:t>A. </a:t>
            </a:r>
            <a:r>
              <a:rPr lang="en-GB" sz="3400">
                <a:solidFill>
                  <a:prstClr val="black"/>
                </a:solidFill>
                <a:latin typeface="SVN-Gilroy" panose="00000500000000000000" pitchFamily="50" charset="0"/>
              </a:rPr>
              <a:t>It should be here soon.</a:t>
            </a:r>
            <a:endParaRPr kumimoji="0" lang="en-US" sz="3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VN-Gilroy" panose="00000500000000000000" pitchFamily="50" charset="0"/>
              <a:ea typeface="+mn-ea"/>
              <a:cs typeface="+mn-cs"/>
            </a:endParaRPr>
          </a:p>
        </p:txBody>
      </p:sp>
      <p:sp>
        <p:nvSpPr>
          <p:cNvPr id="50" name="Google Shape;154;p25">
            <a:extLst>
              <a:ext uri="{FF2B5EF4-FFF2-40B4-BE49-F238E27FC236}">
                <a16:creationId xmlns:a16="http://schemas.microsoft.com/office/drawing/2014/main" id="{5D0C90A7-2CE7-6949-E02F-70C57185A4F1}"/>
              </a:ext>
            </a:extLst>
          </p:cNvPr>
          <p:cNvSpPr txBox="1">
            <a:spLocks/>
          </p:cNvSpPr>
          <p:nvPr/>
        </p:nvSpPr>
        <p:spPr>
          <a:xfrm>
            <a:off x="1447252" y="5927419"/>
            <a:ext cx="6325148" cy="945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7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>
              <a:buClr>
                <a:prstClr val="black"/>
              </a:buClr>
              <a:defRPr/>
            </a:pPr>
            <a:r>
              <a:rPr kumimoji="0" lang="en-US" sz="3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VN-Gilroy" panose="00000500000000000000" pitchFamily="50" charset="0"/>
                <a:ea typeface="Source Sans Pro"/>
                <a:cs typeface="+mn-cs"/>
                <a:sym typeface="Source Sans Pro"/>
              </a:rPr>
              <a:t>B. </a:t>
            </a:r>
            <a:r>
              <a:rPr lang="en-GB" sz="3400">
                <a:solidFill>
                  <a:prstClr val="black"/>
                </a:solidFill>
                <a:latin typeface="SVN-Gilroy" panose="00000500000000000000" pitchFamily="50" charset="0"/>
                <a:cs typeface="+mn-cs"/>
              </a:rPr>
              <a:t>Yes, I think it might rain.</a:t>
            </a:r>
            <a:endParaRPr kumimoji="0" lang="en-US" sz="3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VN-Gilroy" panose="00000500000000000000" pitchFamily="50" charset="0"/>
              <a:ea typeface="Source Sans Pro"/>
              <a:cs typeface="+mn-cs"/>
              <a:sym typeface="Source Sans Pro"/>
            </a:endParaRPr>
          </a:p>
        </p:txBody>
      </p:sp>
      <p:sp>
        <p:nvSpPr>
          <p:cNvPr id="52" name="Google Shape;154;p25">
            <a:extLst>
              <a:ext uri="{FF2B5EF4-FFF2-40B4-BE49-F238E27FC236}">
                <a16:creationId xmlns:a16="http://schemas.microsoft.com/office/drawing/2014/main" id="{13A86B1B-226C-67CA-7F8A-5970A760B66D}"/>
              </a:ext>
            </a:extLst>
          </p:cNvPr>
          <p:cNvSpPr txBox="1">
            <a:spLocks/>
          </p:cNvSpPr>
          <p:nvPr/>
        </p:nvSpPr>
        <p:spPr>
          <a:xfrm>
            <a:off x="1499726" y="7244942"/>
            <a:ext cx="8803475" cy="943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7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>
              <a:buClr>
                <a:prstClr val="black"/>
              </a:buClr>
              <a:defRPr/>
            </a:pPr>
            <a:r>
              <a:rPr kumimoji="0" lang="en-US" sz="3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VN-Gilroy" panose="00000500000000000000" pitchFamily="50" charset="0"/>
                <a:ea typeface="Source Sans Pro"/>
                <a:cs typeface="+mn-cs"/>
                <a:sym typeface="Source Sans Pro"/>
              </a:rPr>
              <a:t>C. </a:t>
            </a:r>
            <a:r>
              <a:rPr lang="en-GB" sz="3400">
                <a:solidFill>
                  <a:prstClr val="black"/>
                </a:solidFill>
                <a:latin typeface="SVN-Gilroy" panose="00000500000000000000" pitchFamily="50" charset="0"/>
                <a:cs typeface="+mn-cs"/>
              </a:rPr>
              <a:t>No, I won’t have time.</a:t>
            </a:r>
            <a:endParaRPr kumimoji="0" lang="en-US" sz="3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VN-Gilroy" panose="00000500000000000000" pitchFamily="50" charset="0"/>
              <a:ea typeface="Source Sans Pro"/>
              <a:cs typeface="+mn-cs"/>
              <a:sym typeface="Source Sans Pro"/>
            </a:endParaRPr>
          </a:p>
        </p:txBody>
      </p:sp>
      <p:sp>
        <p:nvSpPr>
          <p:cNvPr id="55" name="Google Shape;152;p25">
            <a:extLst>
              <a:ext uri="{FF2B5EF4-FFF2-40B4-BE49-F238E27FC236}">
                <a16:creationId xmlns:a16="http://schemas.microsoft.com/office/drawing/2014/main" id="{5B392AAE-E5E7-3016-2F6A-C16083C57F7D}"/>
              </a:ext>
            </a:extLst>
          </p:cNvPr>
          <p:cNvSpPr/>
          <p:nvPr/>
        </p:nvSpPr>
        <p:spPr>
          <a:xfrm>
            <a:off x="1138644" y="7075190"/>
            <a:ext cx="8535600" cy="10368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VN-Gilroy" panose="00000500000000000000" pitchFamily="50" charset="0"/>
              <a:ea typeface="+mn-ea"/>
              <a:cs typeface="+mn-cs"/>
            </a:endParaRPr>
          </a:p>
        </p:txBody>
      </p:sp>
      <p:sp>
        <p:nvSpPr>
          <p:cNvPr id="56" name="Google Shape;152;p25">
            <a:extLst>
              <a:ext uri="{FF2B5EF4-FFF2-40B4-BE49-F238E27FC236}">
                <a16:creationId xmlns:a16="http://schemas.microsoft.com/office/drawing/2014/main" id="{CB82731F-5080-82EF-D654-895C24CD48B5}"/>
              </a:ext>
            </a:extLst>
          </p:cNvPr>
          <p:cNvSpPr/>
          <p:nvPr/>
        </p:nvSpPr>
        <p:spPr>
          <a:xfrm>
            <a:off x="1138644" y="5767231"/>
            <a:ext cx="8534399" cy="10368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VN-Gilroy" panose="00000500000000000000" pitchFamily="50" charset="0"/>
              <a:ea typeface="+mn-ea"/>
              <a:cs typeface="+mn-cs"/>
            </a:endParaRP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0FFCB02C-05F2-10F7-23FD-112E804AC415}"/>
              </a:ext>
            </a:extLst>
          </p:cNvPr>
          <p:cNvSpPr/>
          <p:nvPr/>
        </p:nvSpPr>
        <p:spPr>
          <a:xfrm>
            <a:off x="969814" y="2693846"/>
            <a:ext cx="9945836" cy="138896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defRPr/>
            </a:pPr>
            <a:r>
              <a:rPr lang="en-GB" sz="4400" b="1">
                <a:solidFill>
                  <a:prstClr val="black"/>
                </a:solidFill>
                <a:latin typeface="SVN-Gilroy" panose="00000500000000000000" pitchFamily="50" charset="0"/>
              </a:rPr>
              <a:t>What time does the train arrive?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VN-Gilroy" panose="00000500000000000000" pitchFamily="50" charset="0"/>
              <a:ea typeface="+mn-ea"/>
              <a:cs typeface="+mn-cs"/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0AC36A2F-459E-0926-BC42-80884D15AB3F}"/>
              </a:ext>
            </a:extLst>
          </p:cNvPr>
          <p:cNvSpPr/>
          <p:nvPr/>
        </p:nvSpPr>
        <p:spPr>
          <a:xfrm>
            <a:off x="969814" y="2692449"/>
            <a:ext cx="9945836" cy="138896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defRPr/>
            </a:pPr>
            <a:r>
              <a:rPr lang="en-GB" sz="4400" b="1">
                <a:solidFill>
                  <a:srgbClr val="0037F4"/>
                </a:solidFill>
                <a:latin typeface="SVN-Gilroy" panose="00000500000000000000" pitchFamily="50" charset="0"/>
              </a:rPr>
              <a:t>What time </a:t>
            </a:r>
            <a:r>
              <a:rPr lang="en-GB" sz="4400" b="1">
                <a:solidFill>
                  <a:schemeClr val="tx1"/>
                </a:solidFill>
                <a:latin typeface="SVN-Gilroy" panose="00000500000000000000" pitchFamily="50" charset="0"/>
              </a:rPr>
              <a:t>does the train </a:t>
            </a:r>
            <a:r>
              <a:rPr lang="en-GB" sz="4400" b="1">
                <a:solidFill>
                  <a:srgbClr val="0037F4"/>
                </a:solidFill>
                <a:latin typeface="SVN-Gilroy" panose="00000500000000000000" pitchFamily="50" charset="0"/>
              </a:rPr>
              <a:t>arrive?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VN-Gilroy" panose="00000500000000000000" pitchFamily="50" charset="0"/>
              <a:ea typeface="+mn-ea"/>
              <a:cs typeface="+mn-cs"/>
            </a:endParaRPr>
          </a:p>
        </p:txBody>
      </p:sp>
      <p:pic>
        <p:nvPicPr>
          <p:cNvPr id="2" name="4. Cau 4">
            <a:hlinkClick r:id="" action="ppaction://media"/>
            <a:extLst>
              <a:ext uri="{FF2B5EF4-FFF2-40B4-BE49-F238E27FC236}">
                <a16:creationId xmlns:a16="http://schemas.microsoft.com/office/drawing/2014/main" id="{DD4F00C8-1B2F-B857-8513-50827D5D341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020311" y="412687"/>
            <a:ext cx="757731" cy="757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547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5" dur="1831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4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57" grpId="0" animBg="1"/>
      <p:bldP spid="46" grpId="0" animBg="1"/>
      <p:bldP spid="48" grpId="0"/>
      <p:bldP spid="50" grpId="0"/>
      <p:bldP spid="52" grpId="0"/>
      <p:bldP spid="55" grpId="0" animBg="1"/>
      <p:bldP spid="56" grpId="0" animBg="1"/>
      <p:bldP spid="62" grpId="0"/>
      <p:bldP spid="63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152;p25">
            <a:extLst>
              <a:ext uri="{FF2B5EF4-FFF2-40B4-BE49-F238E27FC236}">
                <a16:creationId xmlns:a16="http://schemas.microsoft.com/office/drawing/2014/main" id="{38F9133C-ECB6-6D3E-0CF6-53D1657EEEB6}"/>
              </a:ext>
            </a:extLst>
          </p:cNvPr>
          <p:cNvSpPr/>
          <p:nvPr/>
        </p:nvSpPr>
        <p:spPr>
          <a:xfrm>
            <a:off x="1138643" y="7069561"/>
            <a:ext cx="8534399" cy="1036800"/>
          </a:xfrm>
          <a:prstGeom prst="roundRect">
            <a:avLst>
              <a:gd name="adj" fmla="val 50000"/>
            </a:avLst>
          </a:prstGeom>
          <a:solidFill>
            <a:srgbClr val="FF7900"/>
          </a:solidFill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VN-Gilroy" panose="00000500000000000000" pitchFamily="50" charset="0"/>
              <a:ea typeface="+mn-ea"/>
              <a:cs typeface="+mn-cs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14323719" y="-179983"/>
            <a:ext cx="3964281" cy="10019737"/>
            <a:chOff x="0" y="0"/>
            <a:chExt cx="1044090" cy="263894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44090" cy="2638943"/>
            </a:xfrm>
            <a:custGeom>
              <a:avLst/>
              <a:gdLst/>
              <a:ahLst/>
              <a:cxnLst/>
              <a:rect l="l" t="t" r="r" b="b"/>
              <a:pathLst>
                <a:path w="1044090" h="2638943">
                  <a:moveTo>
                    <a:pt x="0" y="0"/>
                  </a:moveTo>
                  <a:lnTo>
                    <a:pt x="1044090" y="0"/>
                  </a:lnTo>
                  <a:lnTo>
                    <a:pt x="1044090" y="2638943"/>
                  </a:lnTo>
                  <a:lnTo>
                    <a:pt x="0" y="2638943"/>
                  </a:lnTo>
                  <a:close/>
                </a:path>
              </a:pathLst>
            </a:custGeom>
            <a:solidFill>
              <a:srgbClr val="0037F4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044090" cy="26770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59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VN-Gilroy" panose="00000500000000000000" pitchFamily="50" charset="0"/>
                <a:ea typeface="+mn-ea"/>
                <a:cs typeface="+mn-cs"/>
              </a:endParaRPr>
            </a:p>
          </p:txBody>
        </p:sp>
      </p:grpSp>
      <p:sp>
        <p:nvSpPr>
          <p:cNvPr id="6" name="Freeform 6"/>
          <p:cNvSpPr/>
          <p:nvPr/>
        </p:nvSpPr>
        <p:spPr>
          <a:xfrm>
            <a:off x="11796731" y="447246"/>
            <a:ext cx="5972616" cy="8371972"/>
          </a:xfrm>
          <a:custGeom>
            <a:avLst/>
            <a:gdLst/>
            <a:ahLst/>
            <a:cxnLst/>
            <a:rect l="l" t="t" r="r" b="b"/>
            <a:pathLst>
              <a:path w="5972616" h="8371972">
                <a:moveTo>
                  <a:pt x="0" y="0"/>
                </a:moveTo>
                <a:lnTo>
                  <a:pt x="5972616" y="0"/>
                </a:lnTo>
                <a:lnTo>
                  <a:pt x="5972616" y="8371972"/>
                </a:lnTo>
                <a:lnTo>
                  <a:pt x="0" y="83719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387" r="-2387" b="-12189"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7" name="Group 7"/>
          <p:cNvGrpSpPr/>
          <p:nvPr/>
        </p:nvGrpSpPr>
        <p:grpSpPr>
          <a:xfrm>
            <a:off x="827819" y="1007097"/>
            <a:ext cx="1311411" cy="1311411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7900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551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-VN" sz="3999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VN-Gilroy" panose="00000500000000000000" pitchFamily="50" charset="0"/>
                  <a:ea typeface="+mn-ea"/>
                  <a:cs typeface="+mn-cs"/>
                </a:rPr>
                <a:t>5</a:t>
              </a:r>
              <a:endParaRPr kumimoji="0" lang="en-US" sz="3999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VN-Gilroy" panose="00000500000000000000" pitchFamily="50" charset="0"/>
                <a:ea typeface="+mn-ea"/>
                <a:cs typeface="+mn-cs"/>
              </a:endParaRPr>
            </a:p>
          </p:txBody>
        </p:sp>
      </p:grpSp>
      <p:sp>
        <p:nvSpPr>
          <p:cNvPr id="46" name="Google Shape;152;p25">
            <a:extLst>
              <a:ext uri="{FF2B5EF4-FFF2-40B4-BE49-F238E27FC236}">
                <a16:creationId xmlns:a16="http://schemas.microsoft.com/office/drawing/2014/main" id="{6C30DC04-6F7E-7D14-8A5E-BE137D3055A1}"/>
              </a:ext>
            </a:extLst>
          </p:cNvPr>
          <p:cNvSpPr/>
          <p:nvPr/>
        </p:nvSpPr>
        <p:spPr>
          <a:xfrm>
            <a:off x="1143000" y="4527495"/>
            <a:ext cx="8534400" cy="1036442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VN-Gilroy" panose="00000500000000000000" pitchFamily="50" charset="0"/>
              <a:ea typeface="+mn-ea"/>
              <a:cs typeface="+mn-cs"/>
            </a:endParaRPr>
          </a:p>
        </p:txBody>
      </p:sp>
      <p:sp>
        <p:nvSpPr>
          <p:cNvPr id="48" name="Google Shape;154;p25">
            <a:extLst>
              <a:ext uri="{FF2B5EF4-FFF2-40B4-BE49-F238E27FC236}">
                <a16:creationId xmlns:a16="http://schemas.microsoft.com/office/drawing/2014/main" id="{FAF545F9-BED0-0EAA-E836-2A8025EEF34B}"/>
              </a:ext>
            </a:extLst>
          </p:cNvPr>
          <p:cNvSpPr txBox="1">
            <a:spLocks/>
          </p:cNvSpPr>
          <p:nvPr/>
        </p:nvSpPr>
        <p:spPr>
          <a:xfrm>
            <a:off x="1447252" y="4643606"/>
            <a:ext cx="7351867" cy="88100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Bef>
                <a:spcPts val="0"/>
              </a:spcBef>
              <a:buNone/>
              <a:defRPr/>
            </a:pPr>
            <a:r>
              <a:rPr kumimoji="0" lang="en-US" sz="3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VN-Gilroy" panose="00000500000000000000" pitchFamily="50" charset="0"/>
                <a:ea typeface="+mn-ea"/>
                <a:cs typeface="+mn-cs"/>
              </a:rPr>
              <a:t>A. </a:t>
            </a:r>
            <a:r>
              <a:rPr lang="en-GB" sz="3400">
                <a:solidFill>
                  <a:prstClr val="black"/>
                </a:solidFill>
                <a:latin typeface="SVN-Gilroy" panose="00000500000000000000" pitchFamily="50" charset="0"/>
              </a:rPr>
              <a:t>No, it isn’t very close.</a:t>
            </a:r>
            <a:endParaRPr kumimoji="0" lang="en-US" sz="3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VN-Gilroy" panose="00000500000000000000" pitchFamily="50" charset="0"/>
              <a:ea typeface="+mn-ea"/>
              <a:cs typeface="+mn-cs"/>
            </a:endParaRPr>
          </a:p>
        </p:txBody>
      </p:sp>
      <p:sp>
        <p:nvSpPr>
          <p:cNvPr id="50" name="Google Shape;154;p25">
            <a:extLst>
              <a:ext uri="{FF2B5EF4-FFF2-40B4-BE49-F238E27FC236}">
                <a16:creationId xmlns:a16="http://schemas.microsoft.com/office/drawing/2014/main" id="{5D0C90A7-2CE7-6949-E02F-70C57185A4F1}"/>
              </a:ext>
            </a:extLst>
          </p:cNvPr>
          <p:cNvSpPr txBox="1">
            <a:spLocks/>
          </p:cNvSpPr>
          <p:nvPr/>
        </p:nvSpPr>
        <p:spPr>
          <a:xfrm>
            <a:off x="1447252" y="5906128"/>
            <a:ext cx="6934748" cy="945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7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>
              <a:buClr>
                <a:prstClr val="black"/>
              </a:buClr>
              <a:defRPr/>
            </a:pPr>
            <a:r>
              <a:rPr kumimoji="0" lang="en-US" sz="3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VN-Gilroy" panose="00000500000000000000" pitchFamily="50" charset="0"/>
                <a:ea typeface="Source Sans Pro"/>
                <a:cs typeface="+mn-cs"/>
                <a:sym typeface="Source Sans Pro"/>
              </a:rPr>
              <a:t>B. </a:t>
            </a:r>
            <a:r>
              <a:rPr lang="en-GB" sz="3400">
                <a:solidFill>
                  <a:prstClr val="black"/>
                </a:solidFill>
                <a:latin typeface="SVN-Gilroy" panose="00000500000000000000" pitchFamily="50" charset="0"/>
                <a:cs typeface="+mn-cs"/>
              </a:rPr>
              <a:t>Yes, I got up at six today.</a:t>
            </a:r>
            <a:endParaRPr kumimoji="0" lang="en-US" sz="3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VN-Gilroy" panose="00000500000000000000" pitchFamily="50" charset="0"/>
              <a:ea typeface="Source Sans Pro"/>
              <a:cs typeface="+mn-cs"/>
              <a:sym typeface="Source Sans Pro"/>
            </a:endParaRPr>
          </a:p>
        </p:txBody>
      </p:sp>
      <p:sp>
        <p:nvSpPr>
          <p:cNvPr id="52" name="Google Shape;154;p25">
            <a:extLst>
              <a:ext uri="{FF2B5EF4-FFF2-40B4-BE49-F238E27FC236}">
                <a16:creationId xmlns:a16="http://schemas.microsoft.com/office/drawing/2014/main" id="{13A86B1B-226C-67CA-7F8A-5970A760B66D}"/>
              </a:ext>
            </a:extLst>
          </p:cNvPr>
          <p:cNvSpPr txBox="1">
            <a:spLocks/>
          </p:cNvSpPr>
          <p:nvPr/>
        </p:nvSpPr>
        <p:spPr>
          <a:xfrm>
            <a:off x="1483524" y="7256696"/>
            <a:ext cx="7315595" cy="943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7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>
              <a:buClr>
                <a:prstClr val="black"/>
              </a:buClr>
              <a:defRPr/>
            </a:pPr>
            <a:r>
              <a:rPr kumimoji="0" lang="en-US" sz="3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VN-Gilroy" panose="00000500000000000000" pitchFamily="50" charset="0"/>
                <a:ea typeface="Source Sans Pro"/>
                <a:cs typeface="+mn-cs"/>
                <a:sym typeface="Source Sans Pro"/>
              </a:rPr>
              <a:t>C. </a:t>
            </a:r>
            <a:r>
              <a:rPr lang="en-US" sz="3400">
                <a:solidFill>
                  <a:prstClr val="black"/>
                </a:solidFill>
                <a:latin typeface="SVN-Gilroy" panose="00000500000000000000" pitchFamily="50" charset="0"/>
                <a:cs typeface="+mn-cs"/>
              </a:rPr>
              <a:t>It’s a national holiday.</a:t>
            </a:r>
            <a:endParaRPr kumimoji="0" lang="en-US" sz="3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VN-Gilroy" panose="00000500000000000000" pitchFamily="50" charset="0"/>
              <a:ea typeface="Source Sans Pro"/>
              <a:cs typeface="+mn-cs"/>
              <a:sym typeface="Source Sans Pro"/>
            </a:endParaRPr>
          </a:p>
        </p:txBody>
      </p:sp>
      <p:sp>
        <p:nvSpPr>
          <p:cNvPr id="55" name="Google Shape;152;p25">
            <a:extLst>
              <a:ext uri="{FF2B5EF4-FFF2-40B4-BE49-F238E27FC236}">
                <a16:creationId xmlns:a16="http://schemas.microsoft.com/office/drawing/2014/main" id="{5B392AAE-E5E7-3016-2F6A-C16083C57F7D}"/>
              </a:ext>
            </a:extLst>
          </p:cNvPr>
          <p:cNvSpPr/>
          <p:nvPr/>
        </p:nvSpPr>
        <p:spPr>
          <a:xfrm>
            <a:off x="1138644" y="7060441"/>
            <a:ext cx="8535600" cy="10368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VN-Gilroy" panose="00000500000000000000" pitchFamily="50" charset="0"/>
              <a:ea typeface="+mn-ea"/>
              <a:cs typeface="+mn-cs"/>
            </a:endParaRPr>
          </a:p>
        </p:txBody>
      </p:sp>
      <p:sp>
        <p:nvSpPr>
          <p:cNvPr id="56" name="Google Shape;152;p25">
            <a:extLst>
              <a:ext uri="{FF2B5EF4-FFF2-40B4-BE49-F238E27FC236}">
                <a16:creationId xmlns:a16="http://schemas.microsoft.com/office/drawing/2014/main" id="{CB82731F-5080-82EF-D654-895C24CD48B5}"/>
              </a:ext>
            </a:extLst>
          </p:cNvPr>
          <p:cNvSpPr/>
          <p:nvPr/>
        </p:nvSpPr>
        <p:spPr>
          <a:xfrm>
            <a:off x="1138644" y="5767231"/>
            <a:ext cx="8534399" cy="10368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VN-Gilroy" panose="00000500000000000000" pitchFamily="50" charset="0"/>
              <a:ea typeface="+mn-ea"/>
              <a:cs typeface="+mn-cs"/>
            </a:endParaRP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0FFCB02C-05F2-10F7-23FD-112E804AC415}"/>
              </a:ext>
            </a:extLst>
          </p:cNvPr>
          <p:cNvSpPr/>
          <p:nvPr/>
        </p:nvSpPr>
        <p:spPr>
          <a:xfrm>
            <a:off x="969814" y="2693846"/>
            <a:ext cx="10857844" cy="138896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defRPr/>
            </a:pPr>
            <a:r>
              <a:rPr lang="en-GB" sz="4400" b="1">
                <a:solidFill>
                  <a:prstClr val="black"/>
                </a:solidFill>
                <a:latin typeface="SVN-Gilroy" panose="00000500000000000000" pitchFamily="50" charset="0"/>
              </a:rPr>
              <a:t>Why’s the store closed so early today?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VN-Gilroy" panose="00000500000000000000" pitchFamily="50" charset="0"/>
              <a:ea typeface="+mn-ea"/>
              <a:cs typeface="+mn-cs"/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0AC36A2F-459E-0926-BC42-80884D15AB3F}"/>
              </a:ext>
            </a:extLst>
          </p:cNvPr>
          <p:cNvSpPr/>
          <p:nvPr/>
        </p:nvSpPr>
        <p:spPr>
          <a:xfrm>
            <a:off x="969814" y="2693846"/>
            <a:ext cx="10857845" cy="138896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defRPr/>
            </a:pPr>
            <a:r>
              <a:rPr lang="en-GB" sz="4400" b="1">
                <a:solidFill>
                  <a:srgbClr val="0037F4"/>
                </a:solidFill>
                <a:latin typeface="SVN-Gilroy" panose="00000500000000000000" pitchFamily="50" charset="0"/>
              </a:rPr>
              <a:t>Why’s </a:t>
            </a:r>
            <a:r>
              <a:rPr lang="en-GB" sz="4400" b="1">
                <a:solidFill>
                  <a:schemeClr val="tx1"/>
                </a:solidFill>
                <a:latin typeface="SVN-Gilroy" panose="00000500000000000000" pitchFamily="50" charset="0"/>
              </a:rPr>
              <a:t>the store </a:t>
            </a:r>
            <a:r>
              <a:rPr lang="en-GB" sz="4400" b="1">
                <a:solidFill>
                  <a:srgbClr val="0037F4"/>
                </a:solidFill>
                <a:latin typeface="SVN-Gilroy" panose="00000500000000000000" pitchFamily="50" charset="0"/>
              </a:rPr>
              <a:t>closed </a:t>
            </a:r>
            <a:r>
              <a:rPr lang="en-GB" sz="4400" b="1">
                <a:solidFill>
                  <a:schemeClr val="tx1"/>
                </a:solidFill>
                <a:latin typeface="SVN-Gilroy" panose="00000500000000000000" pitchFamily="50" charset="0"/>
              </a:rPr>
              <a:t>so early today?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VN-Gilroy" panose="00000500000000000000" pitchFamily="50" charset="0"/>
            </a:endParaRPr>
          </a:p>
        </p:txBody>
      </p:sp>
      <p:pic>
        <p:nvPicPr>
          <p:cNvPr id="2" name="5. Cau 5">
            <a:hlinkClick r:id="" action="ppaction://media"/>
            <a:extLst>
              <a:ext uri="{FF2B5EF4-FFF2-40B4-BE49-F238E27FC236}">
                <a16:creationId xmlns:a16="http://schemas.microsoft.com/office/drawing/2014/main" id="{8C174A9E-BA41-CAEA-1267-7F8FD00AA85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24200" y="469017"/>
            <a:ext cx="779022" cy="779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325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5" dur="2105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4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57" grpId="0" animBg="1"/>
      <p:bldP spid="46" grpId="0" animBg="1"/>
      <p:bldP spid="48" grpId="0"/>
      <p:bldP spid="50" grpId="0"/>
      <p:bldP spid="52" grpId="0"/>
      <p:bldP spid="55" grpId="0" animBg="1"/>
      <p:bldP spid="56" grpId="0" animBg="1"/>
      <p:bldP spid="62" grpId="0"/>
      <p:bldP spid="63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152;p25">
            <a:extLst>
              <a:ext uri="{FF2B5EF4-FFF2-40B4-BE49-F238E27FC236}">
                <a16:creationId xmlns:a16="http://schemas.microsoft.com/office/drawing/2014/main" id="{38F9133C-ECB6-6D3E-0CF6-53D1657EEEB6}"/>
              </a:ext>
            </a:extLst>
          </p:cNvPr>
          <p:cNvSpPr/>
          <p:nvPr/>
        </p:nvSpPr>
        <p:spPr>
          <a:xfrm>
            <a:off x="1138644" y="5763811"/>
            <a:ext cx="8534399" cy="1036800"/>
          </a:xfrm>
          <a:prstGeom prst="roundRect">
            <a:avLst>
              <a:gd name="adj" fmla="val 50000"/>
            </a:avLst>
          </a:prstGeom>
          <a:solidFill>
            <a:srgbClr val="FF7900"/>
          </a:solidFill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VN-Gilroy" panose="00000500000000000000" pitchFamily="50" charset="0"/>
              <a:ea typeface="+mn-ea"/>
              <a:cs typeface="+mn-cs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14323719" y="-179983"/>
            <a:ext cx="3964281" cy="10019737"/>
            <a:chOff x="0" y="0"/>
            <a:chExt cx="1044090" cy="263894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44090" cy="2638943"/>
            </a:xfrm>
            <a:custGeom>
              <a:avLst/>
              <a:gdLst/>
              <a:ahLst/>
              <a:cxnLst/>
              <a:rect l="l" t="t" r="r" b="b"/>
              <a:pathLst>
                <a:path w="1044090" h="2638943">
                  <a:moveTo>
                    <a:pt x="0" y="0"/>
                  </a:moveTo>
                  <a:lnTo>
                    <a:pt x="1044090" y="0"/>
                  </a:lnTo>
                  <a:lnTo>
                    <a:pt x="1044090" y="2638943"/>
                  </a:lnTo>
                  <a:lnTo>
                    <a:pt x="0" y="2638943"/>
                  </a:lnTo>
                  <a:close/>
                </a:path>
              </a:pathLst>
            </a:custGeom>
            <a:solidFill>
              <a:srgbClr val="0037F4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044090" cy="26770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59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VN-Gilroy" panose="00000500000000000000" pitchFamily="50" charset="0"/>
                <a:ea typeface="+mn-ea"/>
                <a:cs typeface="+mn-cs"/>
              </a:endParaRPr>
            </a:p>
          </p:txBody>
        </p:sp>
      </p:grpSp>
      <p:sp>
        <p:nvSpPr>
          <p:cNvPr id="6" name="Freeform 6"/>
          <p:cNvSpPr/>
          <p:nvPr/>
        </p:nvSpPr>
        <p:spPr>
          <a:xfrm>
            <a:off x="11796731" y="447246"/>
            <a:ext cx="5972616" cy="8371972"/>
          </a:xfrm>
          <a:custGeom>
            <a:avLst/>
            <a:gdLst/>
            <a:ahLst/>
            <a:cxnLst/>
            <a:rect l="l" t="t" r="r" b="b"/>
            <a:pathLst>
              <a:path w="5972616" h="8371972">
                <a:moveTo>
                  <a:pt x="0" y="0"/>
                </a:moveTo>
                <a:lnTo>
                  <a:pt x="5972616" y="0"/>
                </a:lnTo>
                <a:lnTo>
                  <a:pt x="5972616" y="8371972"/>
                </a:lnTo>
                <a:lnTo>
                  <a:pt x="0" y="83719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387" r="-2387" b="-12189"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7" name="Group 7"/>
          <p:cNvGrpSpPr/>
          <p:nvPr/>
        </p:nvGrpSpPr>
        <p:grpSpPr>
          <a:xfrm>
            <a:off x="827819" y="1007097"/>
            <a:ext cx="1311411" cy="1311411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7900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551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-VN" sz="3999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VN-Gilroy" panose="00000500000000000000" pitchFamily="50" charset="0"/>
                  <a:ea typeface="+mn-ea"/>
                  <a:cs typeface="+mn-cs"/>
                </a:rPr>
                <a:t>6</a:t>
              </a:r>
              <a:endParaRPr kumimoji="0" lang="en-US" sz="3999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VN-Gilroy" panose="00000500000000000000" pitchFamily="50" charset="0"/>
                <a:ea typeface="+mn-ea"/>
                <a:cs typeface="+mn-cs"/>
              </a:endParaRPr>
            </a:p>
          </p:txBody>
        </p:sp>
      </p:grpSp>
      <p:sp>
        <p:nvSpPr>
          <p:cNvPr id="46" name="Google Shape;152;p25">
            <a:extLst>
              <a:ext uri="{FF2B5EF4-FFF2-40B4-BE49-F238E27FC236}">
                <a16:creationId xmlns:a16="http://schemas.microsoft.com/office/drawing/2014/main" id="{6C30DC04-6F7E-7D14-8A5E-BE137D3055A1}"/>
              </a:ext>
            </a:extLst>
          </p:cNvPr>
          <p:cNvSpPr/>
          <p:nvPr/>
        </p:nvSpPr>
        <p:spPr>
          <a:xfrm>
            <a:off x="1143000" y="4527495"/>
            <a:ext cx="8534400" cy="1036442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VN-Gilroy" panose="00000500000000000000" pitchFamily="50" charset="0"/>
              <a:ea typeface="+mn-ea"/>
              <a:cs typeface="+mn-cs"/>
            </a:endParaRPr>
          </a:p>
        </p:txBody>
      </p:sp>
      <p:sp>
        <p:nvSpPr>
          <p:cNvPr id="48" name="Google Shape;154;p25">
            <a:extLst>
              <a:ext uri="{FF2B5EF4-FFF2-40B4-BE49-F238E27FC236}">
                <a16:creationId xmlns:a16="http://schemas.microsoft.com/office/drawing/2014/main" id="{FAF545F9-BED0-0EAA-E836-2A8025EEF34B}"/>
              </a:ext>
            </a:extLst>
          </p:cNvPr>
          <p:cNvSpPr txBox="1">
            <a:spLocks/>
          </p:cNvSpPr>
          <p:nvPr/>
        </p:nvSpPr>
        <p:spPr>
          <a:xfrm>
            <a:off x="1447252" y="4643606"/>
            <a:ext cx="7351867" cy="88100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Bef>
                <a:spcPts val="0"/>
              </a:spcBef>
              <a:buNone/>
              <a:defRPr/>
            </a:pPr>
            <a:r>
              <a:rPr kumimoji="0" lang="en-US" sz="3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VN-Gilroy" panose="00000500000000000000" pitchFamily="50" charset="0"/>
                <a:ea typeface="+mn-ea"/>
                <a:cs typeface="+mn-cs"/>
              </a:rPr>
              <a:t>A. </a:t>
            </a:r>
            <a:r>
              <a:rPr lang="en-US" sz="3400">
                <a:solidFill>
                  <a:prstClr val="black"/>
                </a:solidFill>
                <a:latin typeface="SVN-Gilroy" panose="00000500000000000000" pitchFamily="50" charset="0"/>
              </a:rPr>
              <a:t>It’s three meters long.</a:t>
            </a:r>
            <a:endParaRPr kumimoji="0" lang="en-US" sz="3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VN-Gilroy" panose="00000500000000000000" pitchFamily="50" charset="0"/>
              <a:ea typeface="+mn-ea"/>
              <a:cs typeface="+mn-cs"/>
            </a:endParaRPr>
          </a:p>
        </p:txBody>
      </p:sp>
      <p:sp>
        <p:nvSpPr>
          <p:cNvPr id="50" name="Google Shape;154;p25">
            <a:extLst>
              <a:ext uri="{FF2B5EF4-FFF2-40B4-BE49-F238E27FC236}">
                <a16:creationId xmlns:a16="http://schemas.microsoft.com/office/drawing/2014/main" id="{5D0C90A7-2CE7-6949-E02F-70C57185A4F1}"/>
              </a:ext>
            </a:extLst>
          </p:cNvPr>
          <p:cNvSpPr txBox="1">
            <a:spLocks/>
          </p:cNvSpPr>
          <p:nvPr/>
        </p:nvSpPr>
        <p:spPr>
          <a:xfrm>
            <a:off x="1447252" y="5904386"/>
            <a:ext cx="8193876" cy="945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7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>
              <a:buClr>
                <a:prstClr val="black"/>
              </a:buClr>
              <a:defRPr/>
            </a:pPr>
            <a:r>
              <a:rPr kumimoji="0" lang="en-US" sz="3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VN-Gilroy" panose="00000500000000000000" pitchFamily="50" charset="0"/>
                <a:ea typeface="Source Sans Pro"/>
                <a:cs typeface="+mn-cs"/>
                <a:sym typeface="Source Sans Pro"/>
              </a:rPr>
              <a:t>B. </a:t>
            </a:r>
            <a:r>
              <a:rPr lang="en-GB" sz="3400">
                <a:solidFill>
                  <a:prstClr val="black"/>
                </a:solidFill>
                <a:latin typeface="SVN-Gilroy" panose="00000500000000000000" pitchFamily="50" charset="0"/>
                <a:cs typeface="+mn-cs"/>
              </a:rPr>
              <a:t>About 15 minutes or so.</a:t>
            </a:r>
            <a:endParaRPr kumimoji="0" lang="en-US" sz="3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VN-Gilroy" panose="00000500000000000000" pitchFamily="50" charset="0"/>
              <a:ea typeface="Source Sans Pro"/>
              <a:cs typeface="+mn-cs"/>
              <a:sym typeface="Source Sans Pro"/>
            </a:endParaRPr>
          </a:p>
        </p:txBody>
      </p:sp>
      <p:sp>
        <p:nvSpPr>
          <p:cNvPr id="52" name="Google Shape;154;p25">
            <a:extLst>
              <a:ext uri="{FF2B5EF4-FFF2-40B4-BE49-F238E27FC236}">
                <a16:creationId xmlns:a16="http://schemas.microsoft.com/office/drawing/2014/main" id="{13A86B1B-226C-67CA-7F8A-5970A760B66D}"/>
              </a:ext>
            </a:extLst>
          </p:cNvPr>
          <p:cNvSpPr txBox="1">
            <a:spLocks/>
          </p:cNvSpPr>
          <p:nvPr/>
        </p:nvSpPr>
        <p:spPr>
          <a:xfrm>
            <a:off x="1447252" y="7205613"/>
            <a:ext cx="8803475" cy="943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7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>
              <a:buClr>
                <a:prstClr val="black"/>
              </a:buClr>
              <a:defRPr/>
            </a:pPr>
            <a:r>
              <a:rPr kumimoji="0" lang="en-US" sz="3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VN-Gilroy" panose="00000500000000000000" pitchFamily="50" charset="0"/>
                <a:ea typeface="Source Sans Pro"/>
                <a:cs typeface="+mn-cs"/>
                <a:sym typeface="Source Sans Pro"/>
              </a:rPr>
              <a:t>C. </a:t>
            </a:r>
            <a:r>
              <a:rPr lang="en-US" sz="3400">
                <a:solidFill>
                  <a:prstClr val="black"/>
                </a:solidFill>
                <a:latin typeface="SVN-Gilroy" panose="00000500000000000000" pitchFamily="50" charset="0"/>
                <a:cs typeface="+mn-cs"/>
              </a:rPr>
              <a:t>No, not by bus.</a:t>
            </a:r>
            <a:endParaRPr kumimoji="0" lang="en-US" sz="3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VN-Gilroy" panose="00000500000000000000" pitchFamily="50" charset="0"/>
              <a:ea typeface="Source Sans Pro"/>
              <a:cs typeface="+mn-cs"/>
              <a:sym typeface="Source Sans Pro"/>
            </a:endParaRPr>
          </a:p>
        </p:txBody>
      </p:sp>
      <p:sp>
        <p:nvSpPr>
          <p:cNvPr id="55" name="Google Shape;152;p25">
            <a:extLst>
              <a:ext uri="{FF2B5EF4-FFF2-40B4-BE49-F238E27FC236}">
                <a16:creationId xmlns:a16="http://schemas.microsoft.com/office/drawing/2014/main" id="{5B392AAE-E5E7-3016-2F6A-C16083C57F7D}"/>
              </a:ext>
            </a:extLst>
          </p:cNvPr>
          <p:cNvSpPr/>
          <p:nvPr/>
        </p:nvSpPr>
        <p:spPr>
          <a:xfrm>
            <a:off x="1138644" y="7000485"/>
            <a:ext cx="8535600" cy="10368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VN-Gilroy" panose="00000500000000000000" pitchFamily="50" charset="0"/>
              <a:ea typeface="+mn-ea"/>
              <a:cs typeface="+mn-cs"/>
            </a:endParaRPr>
          </a:p>
        </p:txBody>
      </p:sp>
      <p:sp>
        <p:nvSpPr>
          <p:cNvPr id="56" name="Google Shape;152;p25">
            <a:extLst>
              <a:ext uri="{FF2B5EF4-FFF2-40B4-BE49-F238E27FC236}">
                <a16:creationId xmlns:a16="http://schemas.microsoft.com/office/drawing/2014/main" id="{CB82731F-5080-82EF-D654-895C24CD48B5}"/>
              </a:ext>
            </a:extLst>
          </p:cNvPr>
          <p:cNvSpPr/>
          <p:nvPr/>
        </p:nvSpPr>
        <p:spPr>
          <a:xfrm>
            <a:off x="1138644" y="5767231"/>
            <a:ext cx="8534399" cy="10368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VN-Gilroy" panose="00000500000000000000" pitchFamily="50" charset="0"/>
              <a:ea typeface="+mn-ea"/>
              <a:cs typeface="+mn-cs"/>
            </a:endParaRP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0FFCB02C-05F2-10F7-23FD-112E804AC415}"/>
              </a:ext>
            </a:extLst>
          </p:cNvPr>
          <p:cNvSpPr/>
          <p:nvPr/>
        </p:nvSpPr>
        <p:spPr>
          <a:xfrm>
            <a:off x="969814" y="2693846"/>
            <a:ext cx="9945836" cy="138896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defRPr/>
            </a:pPr>
            <a:r>
              <a:rPr lang="en-GB" sz="4400" b="1">
                <a:solidFill>
                  <a:prstClr val="black"/>
                </a:solidFill>
                <a:latin typeface="SVN-Gilroy" panose="00000500000000000000" pitchFamily="50" charset="0"/>
              </a:rPr>
              <a:t>How long will it be before we get to the theater?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VN-Gilroy" panose="00000500000000000000" pitchFamily="50" charset="0"/>
              <a:ea typeface="+mn-ea"/>
              <a:cs typeface="+mn-cs"/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0AC36A2F-459E-0926-BC42-80884D15AB3F}"/>
              </a:ext>
            </a:extLst>
          </p:cNvPr>
          <p:cNvSpPr/>
          <p:nvPr/>
        </p:nvSpPr>
        <p:spPr>
          <a:xfrm>
            <a:off x="969814" y="2701416"/>
            <a:ext cx="9945836" cy="138896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defRPr/>
            </a:pPr>
            <a:r>
              <a:rPr lang="en-GB" sz="4400" b="1">
                <a:solidFill>
                  <a:srgbClr val="0037F4"/>
                </a:solidFill>
                <a:latin typeface="SVN-Gilroy" panose="00000500000000000000" pitchFamily="50" charset="0"/>
              </a:rPr>
              <a:t>How long </a:t>
            </a:r>
            <a:r>
              <a:rPr lang="en-GB" sz="4400" b="1">
                <a:solidFill>
                  <a:schemeClr val="tx1"/>
                </a:solidFill>
                <a:latin typeface="SVN-Gilroy" panose="00000500000000000000" pitchFamily="50" charset="0"/>
              </a:rPr>
              <a:t>will it be before we get to the theater?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VN-Gilroy" panose="00000500000000000000" pitchFamily="50" charset="0"/>
            </a:endParaRPr>
          </a:p>
        </p:txBody>
      </p:sp>
      <p:pic>
        <p:nvPicPr>
          <p:cNvPr id="2" name="6. Cau 6">
            <a:hlinkClick r:id="" action="ppaction://media"/>
            <a:extLst>
              <a:ext uri="{FF2B5EF4-FFF2-40B4-BE49-F238E27FC236}">
                <a16:creationId xmlns:a16="http://schemas.microsoft.com/office/drawing/2014/main" id="{6434DA77-9F9F-FD31-8D88-760E45A0890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844221" y="451069"/>
            <a:ext cx="813799" cy="813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680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5" dur="1865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4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57" grpId="0" animBg="1"/>
      <p:bldP spid="46" grpId="0" animBg="1"/>
      <p:bldP spid="48" grpId="0"/>
      <p:bldP spid="50" grpId="0"/>
      <p:bldP spid="52" grpId="0"/>
      <p:bldP spid="55" grpId="0" animBg="1"/>
      <p:bldP spid="56" grpId="0" animBg="1"/>
      <p:bldP spid="62" grpId="0"/>
      <p:bldP spid="63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152;p25">
            <a:extLst>
              <a:ext uri="{FF2B5EF4-FFF2-40B4-BE49-F238E27FC236}">
                <a16:creationId xmlns:a16="http://schemas.microsoft.com/office/drawing/2014/main" id="{38F9133C-ECB6-6D3E-0CF6-53D1657EEEB6}"/>
              </a:ext>
            </a:extLst>
          </p:cNvPr>
          <p:cNvSpPr/>
          <p:nvPr/>
        </p:nvSpPr>
        <p:spPr>
          <a:xfrm>
            <a:off x="1138644" y="5828600"/>
            <a:ext cx="8534399" cy="1036800"/>
          </a:xfrm>
          <a:prstGeom prst="roundRect">
            <a:avLst>
              <a:gd name="adj" fmla="val 50000"/>
            </a:avLst>
          </a:prstGeom>
          <a:solidFill>
            <a:srgbClr val="FF7900"/>
          </a:solidFill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VN-Gilroy" panose="00000500000000000000" pitchFamily="50" charset="0"/>
              <a:ea typeface="+mn-ea"/>
              <a:cs typeface="+mn-cs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14323719" y="-179983"/>
            <a:ext cx="3964281" cy="10019737"/>
            <a:chOff x="0" y="0"/>
            <a:chExt cx="1044090" cy="263894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44090" cy="2638943"/>
            </a:xfrm>
            <a:custGeom>
              <a:avLst/>
              <a:gdLst/>
              <a:ahLst/>
              <a:cxnLst/>
              <a:rect l="l" t="t" r="r" b="b"/>
              <a:pathLst>
                <a:path w="1044090" h="2638943">
                  <a:moveTo>
                    <a:pt x="0" y="0"/>
                  </a:moveTo>
                  <a:lnTo>
                    <a:pt x="1044090" y="0"/>
                  </a:lnTo>
                  <a:lnTo>
                    <a:pt x="1044090" y="2638943"/>
                  </a:lnTo>
                  <a:lnTo>
                    <a:pt x="0" y="2638943"/>
                  </a:lnTo>
                  <a:close/>
                </a:path>
              </a:pathLst>
            </a:custGeom>
            <a:solidFill>
              <a:srgbClr val="0037F4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044090" cy="26770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59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VN-Gilroy" panose="00000500000000000000" pitchFamily="50" charset="0"/>
                <a:ea typeface="+mn-ea"/>
                <a:cs typeface="+mn-cs"/>
              </a:endParaRPr>
            </a:p>
          </p:txBody>
        </p:sp>
      </p:grpSp>
      <p:sp>
        <p:nvSpPr>
          <p:cNvPr id="6" name="Freeform 6"/>
          <p:cNvSpPr/>
          <p:nvPr/>
        </p:nvSpPr>
        <p:spPr>
          <a:xfrm>
            <a:off x="11796731" y="447246"/>
            <a:ext cx="5972616" cy="8371972"/>
          </a:xfrm>
          <a:custGeom>
            <a:avLst/>
            <a:gdLst/>
            <a:ahLst/>
            <a:cxnLst/>
            <a:rect l="l" t="t" r="r" b="b"/>
            <a:pathLst>
              <a:path w="5972616" h="8371972">
                <a:moveTo>
                  <a:pt x="0" y="0"/>
                </a:moveTo>
                <a:lnTo>
                  <a:pt x="5972616" y="0"/>
                </a:lnTo>
                <a:lnTo>
                  <a:pt x="5972616" y="8371972"/>
                </a:lnTo>
                <a:lnTo>
                  <a:pt x="0" y="83719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387" r="-2387" b="-12189"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7" name="Group 7"/>
          <p:cNvGrpSpPr/>
          <p:nvPr/>
        </p:nvGrpSpPr>
        <p:grpSpPr>
          <a:xfrm>
            <a:off x="827819" y="1007097"/>
            <a:ext cx="1311411" cy="1311411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7900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551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-VN" sz="3999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VN-Gilroy" panose="00000500000000000000" pitchFamily="50" charset="0"/>
                  <a:ea typeface="+mn-ea"/>
                  <a:cs typeface="+mn-cs"/>
                </a:rPr>
                <a:t>7</a:t>
              </a:r>
              <a:endParaRPr kumimoji="0" lang="en-US" sz="3999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VN-Gilroy" panose="00000500000000000000" pitchFamily="50" charset="0"/>
                <a:ea typeface="+mn-ea"/>
                <a:cs typeface="+mn-cs"/>
              </a:endParaRPr>
            </a:p>
          </p:txBody>
        </p:sp>
      </p:grpSp>
      <p:sp>
        <p:nvSpPr>
          <p:cNvPr id="46" name="Google Shape;152;p25">
            <a:extLst>
              <a:ext uri="{FF2B5EF4-FFF2-40B4-BE49-F238E27FC236}">
                <a16:creationId xmlns:a16="http://schemas.microsoft.com/office/drawing/2014/main" id="{6C30DC04-6F7E-7D14-8A5E-BE137D3055A1}"/>
              </a:ext>
            </a:extLst>
          </p:cNvPr>
          <p:cNvSpPr/>
          <p:nvPr/>
        </p:nvSpPr>
        <p:spPr>
          <a:xfrm>
            <a:off x="1143000" y="4527495"/>
            <a:ext cx="8534400" cy="1036442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VN-Gilroy" panose="00000500000000000000" pitchFamily="50" charset="0"/>
              <a:ea typeface="+mn-ea"/>
              <a:cs typeface="+mn-cs"/>
            </a:endParaRPr>
          </a:p>
        </p:txBody>
      </p:sp>
      <p:sp>
        <p:nvSpPr>
          <p:cNvPr id="48" name="Google Shape;154;p25">
            <a:extLst>
              <a:ext uri="{FF2B5EF4-FFF2-40B4-BE49-F238E27FC236}">
                <a16:creationId xmlns:a16="http://schemas.microsoft.com/office/drawing/2014/main" id="{FAF545F9-BED0-0EAA-E836-2A8025EEF34B}"/>
              </a:ext>
            </a:extLst>
          </p:cNvPr>
          <p:cNvSpPr txBox="1">
            <a:spLocks/>
          </p:cNvSpPr>
          <p:nvPr/>
        </p:nvSpPr>
        <p:spPr>
          <a:xfrm>
            <a:off x="1447252" y="4643606"/>
            <a:ext cx="7351867" cy="88100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Bef>
                <a:spcPts val="0"/>
              </a:spcBef>
              <a:buNone/>
              <a:defRPr/>
            </a:pPr>
            <a:r>
              <a:rPr kumimoji="0" lang="en-US" sz="3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VN-Gilroy" panose="00000500000000000000" pitchFamily="50" charset="0"/>
                <a:ea typeface="+mn-ea"/>
                <a:cs typeface="+mn-cs"/>
              </a:rPr>
              <a:t>A. </a:t>
            </a:r>
            <a:r>
              <a:rPr lang="en-US" sz="3400">
                <a:solidFill>
                  <a:prstClr val="black"/>
                </a:solidFill>
                <a:latin typeface="SVN-Gilroy" panose="00000500000000000000" pitchFamily="50" charset="0"/>
              </a:rPr>
              <a:t>Yes, this month.</a:t>
            </a:r>
            <a:endParaRPr kumimoji="0" lang="en-US" sz="3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VN-Gilroy" panose="00000500000000000000" pitchFamily="50" charset="0"/>
              <a:ea typeface="+mn-ea"/>
              <a:cs typeface="+mn-cs"/>
            </a:endParaRPr>
          </a:p>
        </p:txBody>
      </p:sp>
      <p:sp>
        <p:nvSpPr>
          <p:cNvPr id="50" name="Google Shape;154;p25">
            <a:extLst>
              <a:ext uri="{FF2B5EF4-FFF2-40B4-BE49-F238E27FC236}">
                <a16:creationId xmlns:a16="http://schemas.microsoft.com/office/drawing/2014/main" id="{5D0C90A7-2CE7-6949-E02F-70C57185A4F1}"/>
              </a:ext>
            </a:extLst>
          </p:cNvPr>
          <p:cNvSpPr txBox="1">
            <a:spLocks/>
          </p:cNvSpPr>
          <p:nvPr/>
        </p:nvSpPr>
        <p:spPr>
          <a:xfrm>
            <a:off x="1444561" y="6008626"/>
            <a:ext cx="8193876" cy="945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7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>
              <a:buClr>
                <a:prstClr val="black"/>
              </a:buClr>
              <a:defRPr/>
            </a:pPr>
            <a:r>
              <a:rPr kumimoji="0" lang="en-US" sz="3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VN-Gilroy" panose="00000500000000000000" pitchFamily="50" charset="0"/>
                <a:ea typeface="Source Sans Pro"/>
                <a:cs typeface="+mn-cs"/>
                <a:sym typeface="Source Sans Pro"/>
              </a:rPr>
              <a:t>B. </a:t>
            </a:r>
            <a:r>
              <a:rPr lang="en-GB" sz="3400">
                <a:solidFill>
                  <a:prstClr val="black"/>
                </a:solidFill>
                <a:latin typeface="SVN-Gilroy" panose="00000500000000000000" pitchFamily="50" charset="0"/>
                <a:cs typeface="+mn-cs"/>
              </a:rPr>
              <a:t>Looks like we need money.</a:t>
            </a:r>
            <a:endParaRPr kumimoji="0" lang="en-US" sz="3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VN-Gilroy" panose="00000500000000000000" pitchFamily="50" charset="0"/>
              <a:ea typeface="Source Sans Pro"/>
              <a:cs typeface="+mn-cs"/>
              <a:sym typeface="Source Sans Pro"/>
            </a:endParaRPr>
          </a:p>
        </p:txBody>
      </p:sp>
      <p:sp>
        <p:nvSpPr>
          <p:cNvPr id="52" name="Google Shape;154;p25">
            <a:extLst>
              <a:ext uri="{FF2B5EF4-FFF2-40B4-BE49-F238E27FC236}">
                <a16:creationId xmlns:a16="http://schemas.microsoft.com/office/drawing/2014/main" id="{13A86B1B-226C-67CA-7F8A-5970A760B66D}"/>
              </a:ext>
            </a:extLst>
          </p:cNvPr>
          <p:cNvSpPr txBox="1">
            <a:spLocks/>
          </p:cNvSpPr>
          <p:nvPr/>
        </p:nvSpPr>
        <p:spPr>
          <a:xfrm>
            <a:off x="1483525" y="7336043"/>
            <a:ext cx="6517476" cy="943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7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>
              <a:buClr>
                <a:prstClr val="black"/>
              </a:buClr>
              <a:defRPr/>
            </a:pPr>
            <a:r>
              <a:rPr kumimoji="0" lang="en-US" sz="3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VN-Gilroy" panose="00000500000000000000" pitchFamily="50" charset="0"/>
                <a:ea typeface="Source Sans Pro"/>
                <a:cs typeface="+mn-cs"/>
                <a:sym typeface="Source Sans Pro"/>
              </a:rPr>
              <a:t>C. </a:t>
            </a:r>
            <a:r>
              <a:rPr lang="en-GB" sz="3400">
                <a:solidFill>
                  <a:prstClr val="black"/>
                </a:solidFill>
                <a:latin typeface="SVN-Gilroy" panose="00000500000000000000" pitchFamily="50" charset="0"/>
                <a:cs typeface="+mn-cs"/>
              </a:rPr>
              <a:t>Thanks, it was a gift.</a:t>
            </a:r>
            <a:endParaRPr kumimoji="0" lang="en-US" sz="3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VN-Gilroy" panose="00000500000000000000" pitchFamily="50" charset="0"/>
              <a:ea typeface="Source Sans Pro"/>
              <a:cs typeface="+mn-cs"/>
              <a:sym typeface="Source Sans Pro"/>
            </a:endParaRPr>
          </a:p>
        </p:txBody>
      </p:sp>
      <p:sp>
        <p:nvSpPr>
          <p:cNvPr id="55" name="Google Shape;152;p25">
            <a:extLst>
              <a:ext uri="{FF2B5EF4-FFF2-40B4-BE49-F238E27FC236}">
                <a16:creationId xmlns:a16="http://schemas.microsoft.com/office/drawing/2014/main" id="{5B392AAE-E5E7-3016-2F6A-C16083C57F7D}"/>
              </a:ext>
            </a:extLst>
          </p:cNvPr>
          <p:cNvSpPr/>
          <p:nvPr/>
        </p:nvSpPr>
        <p:spPr>
          <a:xfrm>
            <a:off x="1138644" y="7143271"/>
            <a:ext cx="8535600" cy="10368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VN-Gilroy" panose="00000500000000000000" pitchFamily="50" charset="0"/>
              <a:ea typeface="+mn-ea"/>
              <a:cs typeface="+mn-cs"/>
            </a:endParaRPr>
          </a:p>
        </p:txBody>
      </p:sp>
      <p:sp>
        <p:nvSpPr>
          <p:cNvPr id="56" name="Google Shape;152;p25">
            <a:extLst>
              <a:ext uri="{FF2B5EF4-FFF2-40B4-BE49-F238E27FC236}">
                <a16:creationId xmlns:a16="http://schemas.microsoft.com/office/drawing/2014/main" id="{CB82731F-5080-82EF-D654-895C24CD48B5}"/>
              </a:ext>
            </a:extLst>
          </p:cNvPr>
          <p:cNvSpPr/>
          <p:nvPr/>
        </p:nvSpPr>
        <p:spPr>
          <a:xfrm>
            <a:off x="1138644" y="5841808"/>
            <a:ext cx="8534399" cy="10368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VN-Gilroy" panose="00000500000000000000" pitchFamily="50" charset="0"/>
              <a:ea typeface="+mn-ea"/>
              <a:cs typeface="+mn-cs"/>
            </a:endParaRP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0FFCB02C-05F2-10F7-23FD-112E804AC415}"/>
              </a:ext>
            </a:extLst>
          </p:cNvPr>
          <p:cNvSpPr/>
          <p:nvPr/>
        </p:nvSpPr>
        <p:spPr>
          <a:xfrm>
            <a:off x="969814" y="2693846"/>
            <a:ext cx="9945836" cy="138896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defRPr/>
            </a:pPr>
            <a:r>
              <a:rPr lang="en-GB" sz="4400" b="1">
                <a:solidFill>
                  <a:prstClr val="black"/>
                </a:solidFill>
                <a:latin typeface="SVN-Gilroy" panose="00000500000000000000" pitchFamily="50" charset="0"/>
              </a:rPr>
              <a:t>What do you think of this month’s budget?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VN-Gilroy" panose="00000500000000000000" pitchFamily="50" charset="0"/>
              <a:ea typeface="+mn-ea"/>
              <a:cs typeface="+mn-cs"/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0AC36A2F-459E-0926-BC42-80884D15AB3F}"/>
              </a:ext>
            </a:extLst>
          </p:cNvPr>
          <p:cNvSpPr/>
          <p:nvPr/>
        </p:nvSpPr>
        <p:spPr>
          <a:xfrm>
            <a:off x="969814" y="2700450"/>
            <a:ext cx="9945836" cy="138896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defRPr/>
            </a:pPr>
            <a:r>
              <a:rPr lang="en-GB" sz="4400" b="1">
                <a:solidFill>
                  <a:srgbClr val="0037F4"/>
                </a:solidFill>
                <a:latin typeface="SVN-Gilroy" panose="00000500000000000000" pitchFamily="50" charset="0"/>
              </a:rPr>
              <a:t>What </a:t>
            </a:r>
            <a:r>
              <a:rPr lang="en-GB" sz="4400" b="1">
                <a:solidFill>
                  <a:schemeClr val="tx1"/>
                </a:solidFill>
                <a:latin typeface="SVN-Gilroy" panose="00000500000000000000" pitchFamily="50" charset="0"/>
              </a:rPr>
              <a:t>do you </a:t>
            </a:r>
            <a:r>
              <a:rPr lang="en-GB" sz="4400" b="1">
                <a:solidFill>
                  <a:srgbClr val="0037F4"/>
                </a:solidFill>
                <a:latin typeface="SVN-Gilroy" panose="00000500000000000000" pitchFamily="50" charset="0"/>
              </a:rPr>
              <a:t>think </a:t>
            </a:r>
            <a:r>
              <a:rPr lang="en-GB" sz="4400" b="1">
                <a:solidFill>
                  <a:schemeClr val="tx1"/>
                </a:solidFill>
                <a:latin typeface="SVN-Gilroy" panose="00000500000000000000" pitchFamily="50" charset="0"/>
              </a:rPr>
              <a:t>of this month’s budget?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VN-Gilroy" panose="00000500000000000000" pitchFamily="50" charset="0"/>
            </a:endParaRPr>
          </a:p>
        </p:txBody>
      </p:sp>
      <p:pic>
        <p:nvPicPr>
          <p:cNvPr id="2" name="7. Cau 7">
            <a:hlinkClick r:id="" action="ppaction://media"/>
            <a:extLst>
              <a:ext uri="{FF2B5EF4-FFF2-40B4-BE49-F238E27FC236}">
                <a16:creationId xmlns:a16="http://schemas.microsoft.com/office/drawing/2014/main" id="{CC9EF7C9-B929-7C6C-FE16-6DF944E4FBC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870152" y="447246"/>
            <a:ext cx="789126" cy="789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435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5" dur="1771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4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57" grpId="0" animBg="1"/>
      <p:bldP spid="46" grpId="0" animBg="1"/>
      <p:bldP spid="48" grpId="0"/>
      <p:bldP spid="50" grpId="0"/>
      <p:bldP spid="52" grpId="0"/>
      <p:bldP spid="55" grpId="0" animBg="1"/>
      <p:bldP spid="56" grpId="0" animBg="1"/>
      <p:bldP spid="62" grpId="0"/>
      <p:bldP spid="63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152;p25">
            <a:extLst>
              <a:ext uri="{FF2B5EF4-FFF2-40B4-BE49-F238E27FC236}">
                <a16:creationId xmlns:a16="http://schemas.microsoft.com/office/drawing/2014/main" id="{38F9133C-ECB6-6D3E-0CF6-53D1657EEEB6}"/>
              </a:ext>
            </a:extLst>
          </p:cNvPr>
          <p:cNvSpPr/>
          <p:nvPr/>
        </p:nvSpPr>
        <p:spPr>
          <a:xfrm>
            <a:off x="1138644" y="5767231"/>
            <a:ext cx="8532000" cy="1112400"/>
          </a:xfrm>
          <a:prstGeom prst="roundRect">
            <a:avLst>
              <a:gd name="adj" fmla="val 50000"/>
            </a:avLst>
          </a:prstGeom>
          <a:solidFill>
            <a:srgbClr val="FF7900"/>
          </a:solidFill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VN-Gilroy" panose="00000500000000000000" pitchFamily="50" charset="0"/>
              <a:ea typeface="+mn-ea"/>
              <a:cs typeface="+mn-cs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14323719" y="-179983"/>
            <a:ext cx="3964281" cy="10019737"/>
            <a:chOff x="0" y="0"/>
            <a:chExt cx="1044090" cy="263894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44090" cy="2638943"/>
            </a:xfrm>
            <a:custGeom>
              <a:avLst/>
              <a:gdLst/>
              <a:ahLst/>
              <a:cxnLst/>
              <a:rect l="l" t="t" r="r" b="b"/>
              <a:pathLst>
                <a:path w="1044090" h="2638943">
                  <a:moveTo>
                    <a:pt x="0" y="0"/>
                  </a:moveTo>
                  <a:lnTo>
                    <a:pt x="1044090" y="0"/>
                  </a:lnTo>
                  <a:lnTo>
                    <a:pt x="1044090" y="2638943"/>
                  </a:lnTo>
                  <a:lnTo>
                    <a:pt x="0" y="2638943"/>
                  </a:lnTo>
                  <a:close/>
                </a:path>
              </a:pathLst>
            </a:custGeom>
            <a:solidFill>
              <a:srgbClr val="0037F4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044090" cy="26770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59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VN-Gilroy" panose="00000500000000000000" pitchFamily="50" charset="0"/>
                <a:ea typeface="+mn-ea"/>
                <a:cs typeface="+mn-cs"/>
              </a:endParaRPr>
            </a:p>
          </p:txBody>
        </p:sp>
      </p:grpSp>
      <p:sp>
        <p:nvSpPr>
          <p:cNvPr id="6" name="Freeform 6"/>
          <p:cNvSpPr/>
          <p:nvPr/>
        </p:nvSpPr>
        <p:spPr>
          <a:xfrm>
            <a:off x="11796731" y="447246"/>
            <a:ext cx="5972616" cy="8371972"/>
          </a:xfrm>
          <a:custGeom>
            <a:avLst/>
            <a:gdLst/>
            <a:ahLst/>
            <a:cxnLst/>
            <a:rect l="l" t="t" r="r" b="b"/>
            <a:pathLst>
              <a:path w="5972616" h="8371972">
                <a:moveTo>
                  <a:pt x="0" y="0"/>
                </a:moveTo>
                <a:lnTo>
                  <a:pt x="5972616" y="0"/>
                </a:lnTo>
                <a:lnTo>
                  <a:pt x="5972616" y="8371972"/>
                </a:lnTo>
                <a:lnTo>
                  <a:pt x="0" y="83719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387" r="-2387" b="-12189"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7" name="Group 7"/>
          <p:cNvGrpSpPr/>
          <p:nvPr/>
        </p:nvGrpSpPr>
        <p:grpSpPr>
          <a:xfrm>
            <a:off x="827819" y="1007097"/>
            <a:ext cx="1311411" cy="1311411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7900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551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-VN" sz="3999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VN-Gilroy" panose="00000500000000000000" pitchFamily="50" charset="0"/>
                  <a:ea typeface="+mn-ea"/>
                  <a:cs typeface="+mn-cs"/>
                </a:rPr>
                <a:t>8</a:t>
              </a:r>
              <a:endParaRPr kumimoji="0" lang="en-US" sz="3999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VN-Gilroy" panose="00000500000000000000" pitchFamily="50" charset="0"/>
                <a:ea typeface="+mn-ea"/>
                <a:cs typeface="+mn-cs"/>
              </a:endParaRPr>
            </a:p>
          </p:txBody>
        </p:sp>
      </p:grpSp>
      <p:sp>
        <p:nvSpPr>
          <p:cNvPr id="46" name="Google Shape;152;p25">
            <a:extLst>
              <a:ext uri="{FF2B5EF4-FFF2-40B4-BE49-F238E27FC236}">
                <a16:creationId xmlns:a16="http://schemas.microsoft.com/office/drawing/2014/main" id="{6C30DC04-6F7E-7D14-8A5E-BE137D3055A1}"/>
              </a:ext>
            </a:extLst>
          </p:cNvPr>
          <p:cNvSpPr/>
          <p:nvPr/>
        </p:nvSpPr>
        <p:spPr>
          <a:xfrm>
            <a:off x="1143000" y="4451304"/>
            <a:ext cx="8530043" cy="1112633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VN-Gilroy" panose="00000500000000000000" pitchFamily="50" charset="0"/>
              <a:ea typeface="+mn-ea"/>
              <a:cs typeface="+mn-cs"/>
            </a:endParaRPr>
          </a:p>
        </p:txBody>
      </p:sp>
      <p:sp>
        <p:nvSpPr>
          <p:cNvPr id="48" name="Google Shape;154;p25">
            <a:extLst>
              <a:ext uri="{FF2B5EF4-FFF2-40B4-BE49-F238E27FC236}">
                <a16:creationId xmlns:a16="http://schemas.microsoft.com/office/drawing/2014/main" id="{FAF545F9-BED0-0EAA-E836-2A8025EEF34B}"/>
              </a:ext>
            </a:extLst>
          </p:cNvPr>
          <p:cNvSpPr txBox="1">
            <a:spLocks/>
          </p:cNvSpPr>
          <p:nvPr/>
        </p:nvSpPr>
        <p:spPr>
          <a:xfrm>
            <a:off x="1447252" y="4643606"/>
            <a:ext cx="7351867" cy="88100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Bef>
                <a:spcPts val="0"/>
              </a:spcBef>
              <a:buNone/>
              <a:defRPr/>
            </a:pPr>
            <a:r>
              <a:rPr kumimoji="0" lang="en-US" sz="3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VN-Gilroy" panose="00000500000000000000" pitchFamily="50" charset="0"/>
                <a:ea typeface="+mn-ea"/>
                <a:cs typeface="+mn-cs"/>
              </a:rPr>
              <a:t>A. </a:t>
            </a:r>
            <a:r>
              <a:rPr lang="en-GB" sz="3400">
                <a:solidFill>
                  <a:prstClr val="black"/>
                </a:solidFill>
                <a:latin typeface="SVN-Gilroy" panose="00000500000000000000" pitchFamily="50" charset="0"/>
              </a:rPr>
              <a:t>I didn’t know you were moving.</a:t>
            </a:r>
            <a:endParaRPr kumimoji="0" lang="en-US" sz="3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VN-Gilroy" panose="00000500000000000000" pitchFamily="50" charset="0"/>
              <a:ea typeface="+mn-ea"/>
              <a:cs typeface="+mn-cs"/>
            </a:endParaRPr>
          </a:p>
        </p:txBody>
      </p:sp>
      <p:sp>
        <p:nvSpPr>
          <p:cNvPr id="50" name="Google Shape;154;p25">
            <a:extLst>
              <a:ext uri="{FF2B5EF4-FFF2-40B4-BE49-F238E27FC236}">
                <a16:creationId xmlns:a16="http://schemas.microsoft.com/office/drawing/2014/main" id="{5D0C90A7-2CE7-6949-E02F-70C57185A4F1}"/>
              </a:ext>
            </a:extLst>
          </p:cNvPr>
          <p:cNvSpPr txBox="1">
            <a:spLocks/>
          </p:cNvSpPr>
          <p:nvPr/>
        </p:nvSpPr>
        <p:spPr>
          <a:xfrm>
            <a:off x="1447252" y="5977084"/>
            <a:ext cx="8193876" cy="945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7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>
              <a:buClr>
                <a:prstClr val="black"/>
              </a:buClr>
              <a:defRPr/>
            </a:pPr>
            <a:r>
              <a:rPr kumimoji="0" lang="en-US" sz="3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VN-Gilroy" panose="00000500000000000000" pitchFamily="50" charset="0"/>
                <a:ea typeface="Source Sans Pro"/>
                <a:cs typeface="+mn-cs"/>
                <a:sym typeface="Source Sans Pro"/>
              </a:rPr>
              <a:t>B. </a:t>
            </a:r>
            <a:r>
              <a:rPr lang="en-GB" sz="3400">
                <a:solidFill>
                  <a:prstClr val="black"/>
                </a:solidFill>
                <a:latin typeface="SVN-Gilroy" panose="00000500000000000000" pitchFamily="50" charset="0"/>
                <a:cs typeface="+mn-cs"/>
              </a:rPr>
              <a:t>She’s transferring to a new office.</a:t>
            </a:r>
            <a:endParaRPr kumimoji="0" lang="en-US" sz="3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VN-Gilroy" panose="00000500000000000000" pitchFamily="50" charset="0"/>
              <a:ea typeface="Source Sans Pro"/>
              <a:cs typeface="+mn-cs"/>
              <a:sym typeface="Source Sans Pro"/>
            </a:endParaRPr>
          </a:p>
        </p:txBody>
      </p:sp>
      <p:sp>
        <p:nvSpPr>
          <p:cNvPr id="52" name="Google Shape;154;p25">
            <a:extLst>
              <a:ext uri="{FF2B5EF4-FFF2-40B4-BE49-F238E27FC236}">
                <a16:creationId xmlns:a16="http://schemas.microsoft.com/office/drawing/2014/main" id="{13A86B1B-226C-67CA-7F8A-5970A760B66D}"/>
              </a:ext>
            </a:extLst>
          </p:cNvPr>
          <p:cNvSpPr txBox="1">
            <a:spLocks/>
          </p:cNvSpPr>
          <p:nvPr/>
        </p:nvSpPr>
        <p:spPr>
          <a:xfrm>
            <a:off x="1483524" y="7336043"/>
            <a:ext cx="8803475" cy="943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7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>
              <a:buClr>
                <a:prstClr val="black"/>
              </a:buClr>
              <a:defRPr/>
            </a:pPr>
            <a:r>
              <a:rPr kumimoji="0" lang="en-US" sz="3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VN-Gilroy" panose="00000500000000000000" pitchFamily="50" charset="0"/>
                <a:ea typeface="Source Sans Pro"/>
                <a:cs typeface="+mn-cs"/>
                <a:sym typeface="Source Sans Pro"/>
              </a:rPr>
              <a:t>C. </a:t>
            </a:r>
            <a:r>
              <a:rPr lang="en-GB" sz="3400">
                <a:solidFill>
                  <a:prstClr val="black"/>
                </a:solidFill>
                <a:latin typeface="SVN-Gilroy" panose="00000500000000000000" pitchFamily="50" charset="0"/>
                <a:cs typeface="+mn-cs"/>
              </a:rPr>
              <a:t>The plane arrives at nine.</a:t>
            </a:r>
            <a:endParaRPr kumimoji="0" lang="en-US" sz="3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VN-Gilroy" panose="00000500000000000000" pitchFamily="50" charset="0"/>
              <a:ea typeface="Source Sans Pro"/>
              <a:cs typeface="+mn-cs"/>
              <a:sym typeface="Source Sans Pro"/>
            </a:endParaRPr>
          </a:p>
        </p:txBody>
      </p:sp>
      <p:sp>
        <p:nvSpPr>
          <p:cNvPr id="55" name="Google Shape;152;p25">
            <a:extLst>
              <a:ext uri="{FF2B5EF4-FFF2-40B4-BE49-F238E27FC236}">
                <a16:creationId xmlns:a16="http://schemas.microsoft.com/office/drawing/2014/main" id="{5B392AAE-E5E7-3016-2F6A-C16083C57F7D}"/>
              </a:ext>
            </a:extLst>
          </p:cNvPr>
          <p:cNvSpPr/>
          <p:nvPr/>
        </p:nvSpPr>
        <p:spPr>
          <a:xfrm>
            <a:off x="1138644" y="7143271"/>
            <a:ext cx="8532000" cy="11124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VN-Gilroy" panose="00000500000000000000" pitchFamily="50" charset="0"/>
              <a:ea typeface="+mn-ea"/>
              <a:cs typeface="+mn-cs"/>
            </a:endParaRPr>
          </a:p>
        </p:txBody>
      </p:sp>
      <p:sp>
        <p:nvSpPr>
          <p:cNvPr id="56" name="Google Shape;152;p25">
            <a:extLst>
              <a:ext uri="{FF2B5EF4-FFF2-40B4-BE49-F238E27FC236}">
                <a16:creationId xmlns:a16="http://schemas.microsoft.com/office/drawing/2014/main" id="{CB82731F-5080-82EF-D654-895C24CD48B5}"/>
              </a:ext>
            </a:extLst>
          </p:cNvPr>
          <p:cNvSpPr/>
          <p:nvPr/>
        </p:nvSpPr>
        <p:spPr>
          <a:xfrm>
            <a:off x="1138644" y="5767231"/>
            <a:ext cx="8532000" cy="11124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VN-Gilroy" panose="00000500000000000000" pitchFamily="50" charset="0"/>
              <a:ea typeface="+mn-ea"/>
              <a:cs typeface="+mn-cs"/>
            </a:endParaRP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0FFCB02C-05F2-10F7-23FD-112E804AC415}"/>
              </a:ext>
            </a:extLst>
          </p:cNvPr>
          <p:cNvSpPr/>
          <p:nvPr/>
        </p:nvSpPr>
        <p:spPr>
          <a:xfrm>
            <a:off x="969814" y="2693846"/>
            <a:ext cx="9945836" cy="138896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defRPr/>
            </a:pPr>
            <a:r>
              <a:rPr lang="en-GB" sz="4400" b="1">
                <a:solidFill>
                  <a:prstClr val="black"/>
                </a:solidFill>
                <a:latin typeface="SVN-Gilroy" panose="00000500000000000000" pitchFamily="50" charset="0"/>
              </a:rPr>
              <a:t>Why is Mr. Suzuki moving to South America?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VN-Gilroy" panose="00000500000000000000" pitchFamily="50" charset="0"/>
              <a:ea typeface="+mn-ea"/>
              <a:cs typeface="+mn-cs"/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0AC36A2F-459E-0926-BC42-80884D15AB3F}"/>
              </a:ext>
            </a:extLst>
          </p:cNvPr>
          <p:cNvSpPr/>
          <p:nvPr/>
        </p:nvSpPr>
        <p:spPr>
          <a:xfrm>
            <a:off x="969814" y="2693846"/>
            <a:ext cx="9945836" cy="138896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defRPr/>
            </a:pPr>
            <a:r>
              <a:rPr lang="en-GB" sz="4400" b="1">
                <a:solidFill>
                  <a:srgbClr val="0037F4"/>
                </a:solidFill>
                <a:latin typeface="SVN-Gilroy" panose="00000500000000000000" pitchFamily="50" charset="0"/>
              </a:rPr>
              <a:t>Why </a:t>
            </a:r>
            <a:r>
              <a:rPr lang="en-GB" sz="4400" b="1">
                <a:solidFill>
                  <a:schemeClr val="tx1"/>
                </a:solidFill>
                <a:latin typeface="SVN-Gilroy" panose="00000500000000000000" pitchFamily="50" charset="0"/>
              </a:rPr>
              <a:t>is Mr. Suzuki </a:t>
            </a:r>
            <a:r>
              <a:rPr lang="en-GB" sz="4400" b="1">
                <a:solidFill>
                  <a:srgbClr val="0037F4"/>
                </a:solidFill>
                <a:latin typeface="SVN-Gilroy" panose="00000500000000000000" pitchFamily="50" charset="0"/>
              </a:rPr>
              <a:t>moving </a:t>
            </a:r>
            <a:r>
              <a:rPr lang="en-GB" sz="4400" b="1">
                <a:solidFill>
                  <a:schemeClr val="tx1"/>
                </a:solidFill>
                <a:latin typeface="SVN-Gilroy" panose="00000500000000000000" pitchFamily="50" charset="0"/>
              </a:rPr>
              <a:t>to South America?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VN-Gilroy" panose="00000500000000000000" pitchFamily="50" charset="0"/>
            </a:endParaRPr>
          </a:p>
        </p:txBody>
      </p:sp>
      <p:pic>
        <p:nvPicPr>
          <p:cNvPr id="2" name="8. Cau 8">
            <a:hlinkClick r:id="" action="ppaction://media"/>
            <a:extLst>
              <a:ext uri="{FF2B5EF4-FFF2-40B4-BE49-F238E27FC236}">
                <a16:creationId xmlns:a16="http://schemas.microsoft.com/office/drawing/2014/main" id="{C86D1797-FC23-A250-2BD9-252C4BDF670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34184" y="347175"/>
            <a:ext cx="783666" cy="783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402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5" dur="2006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4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57" grpId="0" animBg="1"/>
      <p:bldP spid="46" grpId="0" animBg="1"/>
      <p:bldP spid="48" grpId="0"/>
      <p:bldP spid="50" grpId="0"/>
      <p:bldP spid="52" grpId="0"/>
      <p:bldP spid="55" grpId="0" animBg="1"/>
      <p:bldP spid="56" grpId="0" animBg="1"/>
      <p:bldP spid="62" grpId="0"/>
      <p:bldP spid="63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152;p25">
            <a:extLst>
              <a:ext uri="{FF2B5EF4-FFF2-40B4-BE49-F238E27FC236}">
                <a16:creationId xmlns:a16="http://schemas.microsoft.com/office/drawing/2014/main" id="{38F9133C-ECB6-6D3E-0CF6-53D1657EEEB6}"/>
              </a:ext>
            </a:extLst>
          </p:cNvPr>
          <p:cNvSpPr/>
          <p:nvPr/>
        </p:nvSpPr>
        <p:spPr>
          <a:xfrm>
            <a:off x="1143001" y="5821917"/>
            <a:ext cx="8534399" cy="1036800"/>
          </a:xfrm>
          <a:prstGeom prst="roundRect">
            <a:avLst>
              <a:gd name="adj" fmla="val 50000"/>
            </a:avLst>
          </a:prstGeom>
          <a:solidFill>
            <a:srgbClr val="FF7900"/>
          </a:solidFill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VN-Gilroy" panose="00000500000000000000" pitchFamily="50" charset="0"/>
              <a:ea typeface="+mn-ea"/>
              <a:cs typeface="+mn-cs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14323719" y="-179983"/>
            <a:ext cx="3964281" cy="10019737"/>
            <a:chOff x="0" y="0"/>
            <a:chExt cx="1044090" cy="263894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44090" cy="2638943"/>
            </a:xfrm>
            <a:custGeom>
              <a:avLst/>
              <a:gdLst/>
              <a:ahLst/>
              <a:cxnLst/>
              <a:rect l="l" t="t" r="r" b="b"/>
              <a:pathLst>
                <a:path w="1044090" h="2638943">
                  <a:moveTo>
                    <a:pt x="0" y="0"/>
                  </a:moveTo>
                  <a:lnTo>
                    <a:pt x="1044090" y="0"/>
                  </a:lnTo>
                  <a:lnTo>
                    <a:pt x="1044090" y="2638943"/>
                  </a:lnTo>
                  <a:lnTo>
                    <a:pt x="0" y="2638943"/>
                  </a:lnTo>
                  <a:close/>
                </a:path>
              </a:pathLst>
            </a:custGeom>
            <a:solidFill>
              <a:srgbClr val="0037F4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044090" cy="26770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59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VN-Gilroy" panose="00000500000000000000" pitchFamily="50" charset="0"/>
                <a:ea typeface="+mn-ea"/>
                <a:cs typeface="+mn-cs"/>
              </a:endParaRPr>
            </a:p>
          </p:txBody>
        </p:sp>
      </p:grpSp>
      <p:sp>
        <p:nvSpPr>
          <p:cNvPr id="6" name="Freeform 6"/>
          <p:cNvSpPr/>
          <p:nvPr/>
        </p:nvSpPr>
        <p:spPr>
          <a:xfrm>
            <a:off x="11796731" y="447246"/>
            <a:ext cx="5972616" cy="8371972"/>
          </a:xfrm>
          <a:custGeom>
            <a:avLst/>
            <a:gdLst/>
            <a:ahLst/>
            <a:cxnLst/>
            <a:rect l="l" t="t" r="r" b="b"/>
            <a:pathLst>
              <a:path w="5972616" h="8371972">
                <a:moveTo>
                  <a:pt x="0" y="0"/>
                </a:moveTo>
                <a:lnTo>
                  <a:pt x="5972616" y="0"/>
                </a:lnTo>
                <a:lnTo>
                  <a:pt x="5972616" y="8371972"/>
                </a:lnTo>
                <a:lnTo>
                  <a:pt x="0" y="83719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387" r="-2387" b="-12189"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7" name="Group 7"/>
          <p:cNvGrpSpPr/>
          <p:nvPr/>
        </p:nvGrpSpPr>
        <p:grpSpPr>
          <a:xfrm>
            <a:off x="827819" y="1007097"/>
            <a:ext cx="1311411" cy="1311411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7900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551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-VN" sz="3999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VN-Gilroy" panose="00000500000000000000" pitchFamily="50" charset="0"/>
                  <a:ea typeface="+mn-ea"/>
                  <a:cs typeface="+mn-cs"/>
                </a:rPr>
                <a:t>9</a:t>
              </a:r>
              <a:endParaRPr kumimoji="0" lang="en-US" sz="3999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VN-Gilroy" panose="00000500000000000000" pitchFamily="50" charset="0"/>
                <a:ea typeface="+mn-ea"/>
                <a:cs typeface="+mn-cs"/>
              </a:endParaRPr>
            </a:p>
          </p:txBody>
        </p:sp>
      </p:grpSp>
      <p:sp>
        <p:nvSpPr>
          <p:cNvPr id="46" name="Google Shape;152;p25">
            <a:extLst>
              <a:ext uri="{FF2B5EF4-FFF2-40B4-BE49-F238E27FC236}">
                <a16:creationId xmlns:a16="http://schemas.microsoft.com/office/drawing/2014/main" id="{6C30DC04-6F7E-7D14-8A5E-BE137D3055A1}"/>
              </a:ext>
            </a:extLst>
          </p:cNvPr>
          <p:cNvSpPr/>
          <p:nvPr/>
        </p:nvSpPr>
        <p:spPr>
          <a:xfrm>
            <a:off x="1143000" y="4527495"/>
            <a:ext cx="8534400" cy="1036442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VN-Gilroy" panose="00000500000000000000" pitchFamily="50" charset="0"/>
              <a:ea typeface="+mn-ea"/>
              <a:cs typeface="+mn-cs"/>
            </a:endParaRPr>
          </a:p>
        </p:txBody>
      </p:sp>
      <p:sp>
        <p:nvSpPr>
          <p:cNvPr id="48" name="Google Shape;154;p25">
            <a:extLst>
              <a:ext uri="{FF2B5EF4-FFF2-40B4-BE49-F238E27FC236}">
                <a16:creationId xmlns:a16="http://schemas.microsoft.com/office/drawing/2014/main" id="{FAF545F9-BED0-0EAA-E836-2A8025EEF34B}"/>
              </a:ext>
            </a:extLst>
          </p:cNvPr>
          <p:cNvSpPr txBox="1">
            <a:spLocks/>
          </p:cNvSpPr>
          <p:nvPr/>
        </p:nvSpPr>
        <p:spPr>
          <a:xfrm>
            <a:off x="1447252" y="4643606"/>
            <a:ext cx="7351867" cy="88100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Bef>
                <a:spcPts val="0"/>
              </a:spcBef>
              <a:buNone/>
              <a:defRPr/>
            </a:pPr>
            <a:r>
              <a:rPr kumimoji="0" lang="en-US" sz="3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VN-Gilroy" panose="00000500000000000000" pitchFamily="50" charset="0"/>
                <a:ea typeface="+mn-ea"/>
                <a:cs typeface="+mn-cs"/>
              </a:rPr>
              <a:t>A. </a:t>
            </a:r>
            <a:r>
              <a:rPr lang="en-GB" sz="3400">
                <a:solidFill>
                  <a:prstClr val="black"/>
                </a:solidFill>
                <a:latin typeface="SVN-Gilroy" panose="00000500000000000000" pitchFamily="50" charset="0"/>
              </a:rPr>
              <a:t>I’m not late.</a:t>
            </a:r>
            <a:endParaRPr kumimoji="0" lang="en-US" sz="3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VN-Gilroy" panose="00000500000000000000" pitchFamily="50" charset="0"/>
              <a:ea typeface="+mn-ea"/>
              <a:cs typeface="+mn-cs"/>
            </a:endParaRPr>
          </a:p>
        </p:txBody>
      </p:sp>
      <p:sp>
        <p:nvSpPr>
          <p:cNvPr id="50" name="Google Shape;154;p25">
            <a:extLst>
              <a:ext uri="{FF2B5EF4-FFF2-40B4-BE49-F238E27FC236}">
                <a16:creationId xmlns:a16="http://schemas.microsoft.com/office/drawing/2014/main" id="{5D0C90A7-2CE7-6949-E02F-70C57185A4F1}"/>
              </a:ext>
            </a:extLst>
          </p:cNvPr>
          <p:cNvSpPr txBox="1">
            <a:spLocks/>
          </p:cNvSpPr>
          <p:nvPr/>
        </p:nvSpPr>
        <p:spPr>
          <a:xfrm>
            <a:off x="1447252" y="6021598"/>
            <a:ext cx="8193876" cy="945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7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>
              <a:buClr>
                <a:prstClr val="black"/>
              </a:buClr>
              <a:defRPr/>
            </a:pPr>
            <a:r>
              <a:rPr kumimoji="0" lang="en-US" sz="3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VN-Gilroy" panose="00000500000000000000" pitchFamily="50" charset="0"/>
                <a:ea typeface="Source Sans Pro"/>
                <a:cs typeface="+mn-cs"/>
                <a:sym typeface="Source Sans Pro"/>
              </a:rPr>
              <a:t>B. </a:t>
            </a:r>
            <a:r>
              <a:rPr lang="en-US" sz="3400">
                <a:solidFill>
                  <a:prstClr val="black"/>
                </a:solidFill>
                <a:latin typeface="SVN-Gilroy" panose="00000500000000000000" pitchFamily="50" charset="0"/>
                <a:cs typeface="+mn-cs"/>
              </a:rPr>
              <a:t>It closes at eight.</a:t>
            </a:r>
            <a:endParaRPr kumimoji="0" lang="en-US" sz="3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VN-Gilroy" panose="00000500000000000000" pitchFamily="50" charset="0"/>
              <a:ea typeface="Source Sans Pro"/>
              <a:cs typeface="+mn-cs"/>
              <a:sym typeface="Source Sans Pro"/>
            </a:endParaRPr>
          </a:p>
        </p:txBody>
      </p:sp>
      <p:sp>
        <p:nvSpPr>
          <p:cNvPr id="52" name="Google Shape;154;p25">
            <a:extLst>
              <a:ext uri="{FF2B5EF4-FFF2-40B4-BE49-F238E27FC236}">
                <a16:creationId xmlns:a16="http://schemas.microsoft.com/office/drawing/2014/main" id="{13A86B1B-226C-67CA-7F8A-5970A760B66D}"/>
              </a:ext>
            </a:extLst>
          </p:cNvPr>
          <p:cNvSpPr txBox="1">
            <a:spLocks/>
          </p:cNvSpPr>
          <p:nvPr/>
        </p:nvSpPr>
        <p:spPr>
          <a:xfrm>
            <a:off x="1483525" y="7336043"/>
            <a:ext cx="6669876" cy="943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7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>
              <a:buClr>
                <a:prstClr val="black"/>
              </a:buClr>
              <a:defRPr/>
            </a:pPr>
            <a:r>
              <a:rPr kumimoji="0" lang="en-US" sz="3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VN-Gilroy" panose="00000500000000000000" pitchFamily="50" charset="0"/>
                <a:ea typeface="Source Sans Pro"/>
                <a:cs typeface="+mn-cs"/>
                <a:sym typeface="Source Sans Pro"/>
              </a:rPr>
              <a:t>C. </a:t>
            </a:r>
            <a:r>
              <a:rPr lang="en-US" sz="3400">
                <a:solidFill>
                  <a:prstClr val="black"/>
                </a:solidFill>
                <a:latin typeface="SVN-Gilroy" panose="00000500000000000000" pitchFamily="50" charset="0"/>
                <a:cs typeface="+mn-cs"/>
              </a:rPr>
              <a:t>No, that’s OK.</a:t>
            </a:r>
            <a:endParaRPr kumimoji="0" lang="en-US" sz="3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VN-Gilroy" panose="00000500000000000000" pitchFamily="50" charset="0"/>
              <a:ea typeface="Source Sans Pro"/>
              <a:cs typeface="+mn-cs"/>
              <a:sym typeface="Source Sans Pro"/>
            </a:endParaRPr>
          </a:p>
        </p:txBody>
      </p:sp>
      <p:sp>
        <p:nvSpPr>
          <p:cNvPr id="55" name="Google Shape;152;p25">
            <a:extLst>
              <a:ext uri="{FF2B5EF4-FFF2-40B4-BE49-F238E27FC236}">
                <a16:creationId xmlns:a16="http://schemas.microsoft.com/office/drawing/2014/main" id="{5B392AAE-E5E7-3016-2F6A-C16083C57F7D}"/>
              </a:ext>
            </a:extLst>
          </p:cNvPr>
          <p:cNvSpPr/>
          <p:nvPr/>
        </p:nvSpPr>
        <p:spPr>
          <a:xfrm>
            <a:off x="1138644" y="7143271"/>
            <a:ext cx="8538756" cy="10368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VN-Gilroy" panose="00000500000000000000" pitchFamily="50" charset="0"/>
              <a:ea typeface="+mn-ea"/>
              <a:cs typeface="+mn-cs"/>
            </a:endParaRPr>
          </a:p>
        </p:txBody>
      </p:sp>
      <p:sp>
        <p:nvSpPr>
          <p:cNvPr id="56" name="Google Shape;152;p25">
            <a:extLst>
              <a:ext uri="{FF2B5EF4-FFF2-40B4-BE49-F238E27FC236}">
                <a16:creationId xmlns:a16="http://schemas.microsoft.com/office/drawing/2014/main" id="{CB82731F-5080-82EF-D654-895C24CD48B5}"/>
              </a:ext>
            </a:extLst>
          </p:cNvPr>
          <p:cNvSpPr/>
          <p:nvPr/>
        </p:nvSpPr>
        <p:spPr>
          <a:xfrm>
            <a:off x="1143560" y="5841582"/>
            <a:ext cx="8534399" cy="10368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VN-Gilroy" panose="00000500000000000000" pitchFamily="50" charset="0"/>
              <a:ea typeface="+mn-ea"/>
              <a:cs typeface="+mn-cs"/>
            </a:endParaRP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0FFCB02C-05F2-10F7-23FD-112E804AC415}"/>
              </a:ext>
            </a:extLst>
          </p:cNvPr>
          <p:cNvSpPr/>
          <p:nvPr/>
        </p:nvSpPr>
        <p:spPr>
          <a:xfrm>
            <a:off x="969814" y="2693846"/>
            <a:ext cx="9945836" cy="138896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defRPr/>
            </a:pPr>
            <a:r>
              <a:rPr lang="en-GB" sz="4400" b="1">
                <a:solidFill>
                  <a:prstClr val="black"/>
                </a:solidFill>
                <a:latin typeface="SVN-Gilroy" panose="00000500000000000000" pitchFamily="50" charset="0"/>
              </a:rPr>
              <a:t>How late is the gymnasium open?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VN-Gilroy" panose="00000500000000000000" pitchFamily="50" charset="0"/>
              <a:ea typeface="+mn-ea"/>
              <a:cs typeface="+mn-cs"/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0AC36A2F-459E-0926-BC42-80884D15AB3F}"/>
              </a:ext>
            </a:extLst>
          </p:cNvPr>
          <p:cNvSpPr/>
          <p:nvPr/>
        </p:nvSpPr>
        <p:spPr>
          <a:xfrm>
            <a:off x="969814" y="2713511"/>
            <a:ext cx="9945836" cy="138896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defRPr/>
            </a:pPr>
            <a:r>
              <a:rPr lang="en-GB" sz="4400" b="1">
                <a:solidFill>
                  <a:srgbClr val="0037F4"/>
                </a:solidFill>
                <a:latin typeface="SVN-Gilroy" panose="00000500000000000000" pitchFamily="50" charset="0"/>
              </a:rPr>
              <a:t>How late </a:t>
            </a:r>
            <a:r>
              <a:rPr lang="en-GB" sz="4400" b="1">
                <a:solidFill>
                  <a:schemeClr val="tx1"/>
                </a:solidFill>
                <a:latin typeface="SVN-Gilroy" panose="00000500000000000000" pitchFamily="50" charset="0"/>
              </a:rPr>
              <a:t>is the gymnasium </a:t>
            </a:r>
            <a:r>
              <a:rPr lang="en-GB" sz="4400" b="1">
                <a:solidFill>
                  <a:srgbClr val="0037F4"/>
                </a:solidFill>
                <a:latin typeface="SVN-Gilroy" panose="00000500000000000000" pitchFamily="50" charset="0"/>
              </a:rPr>
              <a:t>open?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VN-Gilroy" panose="00000500000000000000" pitchFamily="50" charset="0"/>
              <a:ea typeface="+mn-ea"/>
              <a:cs typeface="+mn-cs"/>
            </a:endParaRPr>
          </a:p>
        </p:txBody>
      </p:sp>
      <p:pic>
        <p:nvPicPr>
          <p:cNvPr id="2" name="9. Cau 9">
            <a:hlinkClick r:id="" action="ppaction://media"/>
            <a:extLst>
              <a:ext uri="{FF2B5EF4-FFF2-40B4-BE49-F238E27FC236}">
                <a16:creationId xmlns:a16="http://schemas.microsoft.com/office/drawing/2014/main" id="{36A42FAF-82E1-3BB5-4D59-A14B0DAEB05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025754" y="419100"/>
            <a:ext cx="812254" cy="812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128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5" dur="1799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4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57" grpId="0" animBg="1"/>
      <p:bldP spid="46" grpId="0" animBg="1"/>
      <p:bldP spid="48" grpId="0"/>
      <p:bldP spid="50" grpId="0"/>
      <p:bldP spid="52" grpId="0"/>
      <p:bldP spid="55" grpId="0" animBg="1"/>
      <p:bldP spid="56" grpId="0" animBg="1"/>
      <p:bldP spid="62" grpId="0"/>
      <p:bldP spid="63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152;p25">
            <a:extLst>
              <a:ext uri="{FF2B5EF4-FFF2-40B4-BE49-F238E27FC236}">
                <a16:creationId xmlns:a16="http://schemas.microsoft.com/office/drawing/2014/main" id="{38F9133C-ECB6-6D3E-0CF6-53D1657EEEB6}"/>
              </a:ext>
            </a:extLst>
          </p:cNvPr>
          <p:cNvSpPr/>
          <p:nvPr/>
        </p:nvSpPr>
        <p:spPr>
          <a:xfrm>
            <a:off x="1150620" y="5751805"/>
            <a:ext cx="8534399" cy="1036800"/>
          </a:xfrm>
          <a:prstGeom prst="roundRect">
            <a:avLst>
              <a:gd name="adj" fmla="val 50000"/>
            </a:avLst>
          </a:prstGeom>
          <a:solidFill>
            <a:srgbClr val="FF7900"/>
          </a:solidFill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VN-Gilroy" panose="00000500000000000000" pitchFamily="50" charset="0"/>
              <a:ea typeface="+mn-ea"/>
              <a:cs typeface="+mn-cs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14323719" y="-179983"/>
            <a:ext cx="3964281" cy="10019737"/>
            <a:chOff x="0" y="0"/>
            <a:chExt cx="1044090" cy="263894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44090" cy="2638943"/>
            </a:xfrm>
            <a:custGeom>
              <a:avLst/>
              <a:gdLst/>
              <a:ahLst/>
              <a:cxnLst/>
              <a:rect l="l" t="t" r="r" b="b"/>
              <a:pathLst>
                <a:path w="1044090" h="2638943">
                  <a:moveTo>
                    <a:pt x="0" y="0"/>
                  </a:moveTo>
                  <a:lnTo>
                    <a:pt x="1044090" y="0"/>
                  </a:lnTo>
                  <a:lnTo>
                    <a:pt x="1044090" y="2638943"/>
                  </a:lnTo>
                  <a:lnTo>
                    <a:pt x="0" y="2638943"/>
                  </a:lnTo>
                  <a:close/>
                </a:path>
              </a:pathLst>
            </a:custGeom>
            <a:solidFill>
              <a:srgbClr val="0037F4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044090" cy="26770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59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VN-Gilroy" panose="00000500000000000000" pitchFamily="50" charset="0"/>
                <a:ea typeface="+mn-ea"/>
                <a:cs typeface="+mn-cs"/>
              </a:endParaRPr>
            </a:p>
          </p:txBody>
        </p:sp>
      </p:grpSp>
      <p:sp>
        <p:nvSpPr>
          <p:cNvPr id="6" name="Freeform 6"/>
          <p:cNvSpPr/>
          <p:nvPr/>
        </p:nvSpPr>
        <p:spPr>
          <a:xfrm>
            <a:off x="11796731" y="447246"/>
            <a:ext cx="5972616" cy="8371972"/>
          </a:xfrm>
          <a:custGeom>
            <a:avLst/>
            <a:gdLst/>
            <a:ahLst/>
            <a:cxnLst/>
            <a:rect l="l" t="t" r="r" b="b"/>
            <a:pathLst>
              <a:path w="5972616" h="8371972">
                <a:moveTo>
                  <a:pt x="0" y="0"/>
                </a:moveTo>
                <a:lnTo>
                  <a:pt x="5972616" y="0"/>
                </a:lnTo>
                <a:lnTo>
                  <a:pt x="5972616" y="8371972"/>
                </a:lnTo>
                <a:lnTo>
                  <a:pt x="0" y="83719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387" r="-2387" b="-12189"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7" name="Group 7"/>
          <p:cNvGrpSpPr/>
          <p:nvPr/>
        </p:nvGrpSpPr>
        <p:grpSpPr>
          <a:xfrm>
            <a:off x="827819" y="1007097"/>
            <a:ext cx="1311411" cy="1311411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7900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551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-VN" sz="3999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VN-Gilroy" panose="00000500000000000000" pitchFamily="50" charset="0"/>
                  <a:ea typeface="+mn-ea"/>
                  <a:cs typeface="+mn-cs"/>
                </a:rPr>
                <a:t>10</a:t>
              </a:r>
              <a:endParaRPr kumimoji="0" lang="en-US" sz="3999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VN-Gilroy" panose="00000500000000000000" pitchFamily="50" charset="0"/>
                <a:ea typeface="+mn-ea"/>
                <a:cs typeface="+mn-cs"/>
              </a:endParaRPr>
            </a:p>
          </p:txBody>
        </p:sp>
      </p:grpSp>
      <p:sp>
        <p:nvSpPr>
          <p:cNvPr id="46" name="Google Shape;152;p25">
            <a:extLst>
              <a:ext uri="{FF2B5EF4-FFF2-40B4-BE49-F238E27FC236}">
                <a16:creationId xmlns:a16="http://schemas.microsoft.com/office/drawing/2014/main" id="{6C30DC04-6F7E-7D14-8A5E-BE137D3055A1}"/>
              </a:ext>
            </a:extLst>
          </p:cNvPr>
          <p:cNvSpPr/>
          <p:nvPr/>
        </p:nvSpPr>
        <p:spPr>
          <a:xfrm>
            <a:off x="1143000" y="4527495"/>
            <a:ext cx="8534400" cy="1036442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VN-Gilroy" panose="00000500000000000000" pitchFamily="50" charset="0"/>
              <a:ea typeface="+mn-ea"/>
              <a:cs typeface="+mn-cs"/>
            </a:endParaRPr>
          </a:p>
        </p:txBody>
      </p:sp>
      <p:sp>
        <p:nvSpPr>
          <p:cNvPr id="48" name="Google Shape;154;p25">
            <a:extLst>
              <a:ext uri="{FF2B5EF4-FFF2-40B4-BE49-F238E27FC236}">
                <a16:creationId xmlns:a16="http://schemas.microsoft.com/office/drawing/2014/main" id="{FAF545F9-BED0-0EAA-E836-2A8025EEF34B}"/>
              </a:ext>
            </a:extLst>
          </p:cNvPr>
          <p:cNvSpPr txBox="1">
            <a:spLocks/>
          </p:cNvSpPr>
          <p:nvPr/>
        </p:nvSpPr>
        <p:spPr>
          <a:xfrm>
            <a:off x="1447252" y="4643606"/>
            <a:ext cx="7351867" cy="88100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Bef>
                <a:spcPts val="0"/>
              </a:spcBef>
              <a:buNone/>
              <a:defRPr/>
            </a:pPr>
            <a:r>
              <a:rPr kumimoji="0" lang="en-US" sz="3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VN-Gilroy" panose="00000500000000000000" pitchFamily="50" charset="0"/>
                <a:ea typeface="+mn-ea"/>
                <a:cs typeface="+mn-cs"/>
              </a:rPr>
              <a:t>A. </a:t>
            </a:r>
            <a:r>
              <a:rPr lang="en-US" sz="3400">
                <a:solidFill>
                  <a:prstClr val="black"/>
                </a:solidFill>
                <a:latin typeface="SVN-Gilroy" panose="00000500000000000000" pitchFamily="50" charset="0"/>
              </a:rPr>
              <a:t>Down at the harbor.</a:t>
            </a:r>
            <a:endParaRPr kumimoji="0" lang="en-US" sz="3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VN-Gilroy" panose="00000500000000000000" pitchFamily="50" charset="0"/>
              <a:ea typeface="+mn-ea"/>
              <a:cs typeface="+mn-cs"/>
            </a:endParaRPr>
          </a:p>
        </p:txBody>
      </p:sp>
      <p:sp>
        <p:nvSpPr>
          <p:cNvPr id="50" name="Google Shape;154;p25">
            <a:extLst>
              <a:ext uri="{FF2B5EF4-FFF2-40B4-BE49-F238E27FC236}">
                <a16:creationId xmlns:a16="http://schemas.microsoft.com/office/drawing/2014/main" id="{5D0C90A7-2CE7-6949-E02F-70C57185A4F1}"/>
              </a:ext>
            </a:extLst>
          </p:cNvPr>
          <p:cNvSpPr txBox="1">
            <a:spLocks/>
          </p:cNvSpPr>
          <p:nvPr/>
        </p:nvSpPr>
        <p:spPr>
          <a:xfrm>
            <a:off x="1483524" y="5931329"/>
            <a:ext cx="8193876" cy="945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7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>
              <a:buClr>
                <a:prstClr val="black"/>
              </a:buClr>
              <a:defRPr/>
            </a:pPr>
            <a:r>
              <a:rPr kumimoji="0" lang="en-US" sz="3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VN-Gilroy" panose="00000500000000000000" pitchFamily="50" charset="0"/>
                <a:ea typeface="Source Sans Pro"/>
                <a:cs typeface="+mn-cs"/>
                <a:sym typeface="Source Sans Pro"/>
              </a:rPr>
              <a:t>B. </a:t>
            </a:r>
            <a:r>
              <a:rPr lang="en-GB" sz="3400">
                <a:solidFill>
                  <a:prstClr val="black"/>
                </a:solidFill>
                <a:latin typeface="SVN-Gilroy" panose="00000500000000000000" pitchFamily="50" charset="0"/>
                <a:cs typeface="+mn-cs"/>
              </a:rPr>
              <a:t>From 11 A.M. to 2 P.M.</a:t>
            </a:r>
            <a:endParaRPr kumimoji="0" lang="en-US" sz="3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VN-Gilroy" panose="00000500000000000000" pitchFamily="50" charset="0"/>
              <a:ea typeface="Source Sans Pro"/>
              <a:cs typeface="+mn-cs"/>
              <a:sym typeface="Source Sans Pro"/>
            </a:endParaRPr>
          </a:p>
        </p:txBody>
      </p:sp>
      <p:sp>
        <p:nvSpPr>
          <p:cNvPr id="52" name="Google Shape;154;p25">
            <a:extLst>
              <a:ext uri="{FF2B5EF4-FFF2-40B4-BE49-F238E27FC236}">
                <a16:creationId xmlns:a16="http://schemas.microsoft.com/office/drawing/2014/main" id="{13A86B1B-226C-67CA-7F8A-5970A760B66D}"/>
              </a:ext>
            </a:extLst>
          </p:cNvPr>
          <p:cNvSpPr txBox="1">
            <a:spLocks/>
          </p:cNvSpPr>
          <p:nvPr/>
        </p:nvSpPr>
        <p:spPr>
          <a:xfrm>
            <a:off x="1483525" y="7336043"/>
            <a:ext cx="6898476" cy="943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7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>
              <a:buClr>
                <a:prstClr val="black"/>
              </a:buClr>
              <a:defRPr/>
            </a:pPr>
            <a:r>
              <a:rPr kumimoji="0" lang="en-US" sz="3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VN-Gilroy" panose="00000500000000000000" pitchFamily="50" charset="0"/>
                <a:ea typeface="Source Sans Pro"/>
                <a:cs typeface="+mn-cs"/>
                <a:sym typeface="Source Sans Pro"/>
              </a:rPr>
              <a:t>C. </a:t>
            </a:r>
            <a:r>
              <a:rPr lang="en-US" sz="3400">
                <a:solidFill>
                  <a:prstClr val="black"/>
                </a:solidFill>
                <a:latin typeface="SVN-Gilroy" panose="00000500000000000000" pitchFamily="50" charset="0"/>
                <a:cs typeface="+mn-cs"/>
              </a:rPr>
              <a:t>Yes, I have time.</a:t>
            </a:r>
            <a:endParaRPr kumimoji="0" lang="en-US" sz="3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VN-Gilroy" panose="00000500000000000000" pitchFamily="50" charset="0"/>
              <a:ea typeface="Source Sans Pro"/>
              <a:cs typeface="+mn-cs"/>
              <a:sym typeface="Source Sans Pro"/>
            </a:endParaRPr>
          </a:p>
        </p:txBody>
      </p:sp>
      <p:sp>
        <p:nvSpPr>
          <p:cNvPr id="55" name="Google Shape;152;p25">
            <a:extLst>
              <a:ext uri="{FF2B5EF4-FFF2-40B4-BE49-F238E27FC236}">
                <a16:creationId xmlns:a16="http://schemas.microsoft.com/office/drawing/2014/main" id="{5B392AAE-E5E7-3016-2F6A-C16083C57F7D}"/>
              </a:ext>
            </a:extLst>
          </p:cNvPr>
          <p:cNvSpPr/>
          <p:nvPr/>
        </p:nvSpPr>
        <p:spPr>
          <a:xfrm>
            <a:off x="1138644" y="7171423"/>
            <a:ext cx="8535600" cy="10368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VN-Gilroy" panose="00000500000000000000" pitchFamily="50" charset="0"/>
              <a:ea typeface="+mn-ea"/>
              <a:cs typeface="+mn-cs"/>
            </a:endParaRPr>
          </a:p>
        </p:txBody>
      </p:sp>
      <p:sp>
        <p:nvSpPr>
          <p:cNvPr id="56" name="Google Shape;152;p25">
            <a:extLst>
              <a:ext uri="{FF2B5EF4-FFF2-40B4-BE49-F238E27FC236}">
                <a16:creationId xmlns:a16="http://schemas.microsoft.com/office/drawing/2014/main" id="{CB82731F-5080-82EF-D654-895C24CD48B5}"/>
              </a:ext>
            </a:extLst>
          </p:cNvPr>
          <p:cNvSpPr/>
          <p:nvPr/>
        </p:nvSpPr>
        <p:spPr>
          <a:xfrm>
            <a:off x="1138644" y="5767231"/>
            <a:ext cx="8534399" cy="10368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VN-Gilroy" panose="00000500000000000000" pitchFamily="50" charset="0"/>
              <a:ea typeface="+mn-ea"/>
              <a:cs typeface="+mn-cs"/>
            </a:endParaRP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0FFCB02C-05F2-10F7-23FD-112E804AC415}"/>
              </a:ext>
            </a:extLst>
          </p:cNvPr>
          <p:cNvSpPr/>
          <p:nvPr/>
        </p:nvSpPr>
        <p:spPr>
          <a:xfrm>
            <a:off x="958384" y="2669706"/>
            <a:ext cx="9945836" cy="138896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defRPr/>
            </a:pPr>
            <a:r>
              <a:rPr lang="en-GB" sz="4400" b="1">
                <a:solidFill>
                  <a:prstClr val="black"/>
                </a:solidFill>
                <a:latin typeface="SVN-Gilroy" panose="00000500000000000000" pitchFamily="50" charset="0"/>
              </a:rPr>
              <a:t>What time are you serving lunch?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VN-Gilroy" panose="00000500000000000000" pitchFamily="50" charset="0"/>
              <a:ea typeface="+mn-ea"/>
              <a:cs typeface="+mn-cs"/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0AC36A2F-459E-0926-BC42-80884D15AB3F}"/>
              </a:ext>
            </a:extLst>
          </p:cNvPr>
          <p:cNvSpPr/>
          <p:nvPr/>
        </p:nvSpPr>
        <p:spPr>
          <a:xfrm>
            <a:off x="958384" y="2654280"/>
            <a:ext cx="9945836" cy="138896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defRPr/>
            </a:pPr>
            <a:r>
              <a:rPr lang="en-GB" sz="4400" b="1">
                <a:solidFill>
                  <a:srgbClr val="0037F4"/>
                </a:solidFill>
                <a:latin typeface="SVN-Gilroy" panose="00000500000000000000" pitchFamily="50" charset="0"/>
              </a:rPr>
              <a:t>What time </a:t>
            </a:r>
            <a:r>
              <a:rPr lang="en-GB" sz="4400" b="1">
                <a:solidFill>
                  <a:schemeClr val="tx1"/>
                </a:solidFill>
                <a:latin typeface="SVN-Gilroy" panose="00000500000000000000" pitchFamily="50" charset="0"/>
              </a:rPr>
              <a:t>are you </a:t>
            </a:r>
            <a:r>
              <a:rPr lang="en-GB" sz="4400" b="1">
                <a:solidFill>
                  <a:srgbClr val="0037F4"/>
                </a:solidFill>
                <a:latin typeface="SVN-Gilroy" panose="00000500000000000000" pitchFamily="50" charset="0"/>
              </a:rPr>
              <a:t>serving </a:t>
            </a:r>
            <a:r>
              <a:rPr lang="en-GB" sz="4400" b="1">
                <a:solidFill>
                  <a:schemeClr val="tx1"/>
                </a:solidFill>
                <a:latin typeface="SVN-Gilroy" panose="00000500000000000000" pitchFamily="50" charset="0"/>
              </a:rPr>
              <a:t>lunch?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VN-Gilroy" panose="00000500000000000000" pitchFamily="50" charset="0"/>
            </a:endParaRPr>
          </a:p>
        </p:txBody>
      </p:sp>
      <p:pic>
        <p:nvPicPr>
          <p:cNvPr id="2" name="10. Cau 10">
            <a:hlinkClick r:id="" action="ppaction://media"/>
            <a:extLst>
              <a:ext uri="{FF2B5EF4-FFF2-40B4-BE49-F238E27FC236}">
                <a16:creationId xmlns:a16="http://schemas.microsoft.com/office/drawing/2014/main" id="{627FDF79-066A-4731-45A8-3D97E8EB540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037184" y="444133"/>
            <a:ext cx="732243" cy="732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565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5" dur="1750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4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57" grpId="0" animBg="1"/>
      <p:bldP spid="46" grpId="0" animBg="1"/>
      <p:bldP spid="48" grpId="0"/>
      <p:bldP spid="50" grpId="0"/>
      <p:bldP spid="52" grpId="0"/>
      <p:bldP spid="55" grpId="0" animBg="1"/>
      <p:bldP spid="56" grpId="0" animBg="1"/>
      <p:bldP spid="62" grpId="0"/>
      <p:bldP spid="63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C84834-74E6-B190-DA4B-69D541E342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152;p25">
            <a:extLst>
              <a:ext uri="{FF2B5EF4-FFF2-40B4-BE49-F238E27FC236}">
                <a16:creationId xmlns:a16="http://schemas.microsoft.com/office/drawing/2014/main" id="{3DF895A8-F390-A604-313C-BA2EBA87211E}"/>
              </a:ext>
            </a:extLst>
          </p:cNvPr>
          <p:cNvSpPr/>
          <p:nvPr/>
        </p:nvSpPr>
        <p:spPr>
          <a:xfrm>
            <a:off x="1138644" y="5763811"/>
            <a:ext cx="8534399" cy="1036800"/>
          </a:xfrm>
          <a:prstGeom prst="roundRect">
            <a:avLst>
              <a:gd name="adj" fmla="val 50000"/>
            </a:avLst>
          </a:prstGeom>
          <a:solidFill>
            <a:srgbClr val="FF7900"/>
          </a:solidFill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VN-Gilroy" panose="00000500000000000000" pitchFamily="50" charset="0"/>
              <a:ea typeface="+mn-ea"/>
              <a:cs typeface="+mn-cs"/>
            </a:endParaRPr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04A0B4E6-B9BA-C43E-CDE5-C1FE8BD774C7}"/>
              </a:ext>
            </a:extLst>
          </p:cNvPr>
          <p:cNvGrpSpPr/>
          <p:nvPr/>
        </p:nvGrpSpPr>
        <p:grpSpPr>
          <a:xfrm>
            <a:off x="14323719" y="-179983"/>
            <a:ext cx="3964281" cy="10019737"/>
            <a:chOff x="0" y="0"/>
            <a:chExt cx="1044090" cy="2638943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81CA6F66-AB9D-7D92-7A2A-60BB2A996578}"/>
                </a:ext>
              </a:extLst>
            </p:cNvPr>
            <p:cNvSpPr/>
            <p:nvPr/>
          </p:nvSpPr>
          <p:spPr>
            <a:xfrm>
              <a:off x="0" y="0"/>
              <a:ext cx="1044090" cy="2638943"/>
            </a:xfrm>
            <a:custGeom>
              <a:avLst/>
              <a:gdLst/>
              <a:ahLst/>
              <a:cxnLst/>
              <a:rect l="l" t="t" r="r" b="b"/>
              <a:pathLst>
                <a:path w="1044090" h="2638943">
                  <a:moveTo>
                    <a:pt x="0" y="0"/>
                  </a:moveTo>
                  <a:lnTo>
                    <a:pt x="1044090" y="0"/>
                  </a:lnTo>
                  <a:lnTo>
                    <a:pt x="1044090" y="2638943"/>
                  </a:lnTo>
                  <a:lnTo>
                    <a:pt x="0" y="2638943"/>
                  </a:lnTo>
                  <a:close/>
                </a:path>
              </a:pathLst>
            </a:custGeom>
            <a:solidFill>
              <a:srgbClr val="0037F4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BB62CAAE-88E5-A2F4-331C-035A2482FCAD}"/>
                </a:ext>
              </a:extLst>
            </p:cNvPr>
            <p:cNvSpPr txBox="1"/>
            <p:nvPr/>
          </p:nvSpPr>
          <p:spPr>
            <a:xfrm>
              <a:off x="0" y="-38100"/>
              <a:ext cx="1044090" cy="26770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59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VN-Gilroy" panose="00000500000000000000" pitchFamily="50" charset="0"/>
                <a:ea typeface="+mn-ea"/>
                <a:cs typeface="+mn-cs"/>
              </a:endParaRPr>
            </a:p>
          </p:txBody>
        </p:sp>
      </p:grpSp>
      <p:sp>
        <p:nvSpPr>
          <p:cNvPr id="6" name="Freeform 6">
            <a:extLst>
              <a:ext uri="{FF2B5EF4-FFF2-40B4-BE49-F238E27FC236}">
                <a16:creationId xmlns:a16="http://schemas.microsoft.com/office/drawing/2014/main" id="{DBF19DA6-BDB3-70DB-91D6-2A2EE2B4C56A}"/>
              </a:ext>
            </a:extLst>
          </p:cNvPr>
          <p:cNvSpPr/>
          <p:nvPr/>
        </p:nvSpPr>
        <p:spPr>
          <a:xfrm>
            <a:off x="11796731" y="447246"/>
            <a:ext cx="5972616" cy="8371972"/>
          </a:xfrm>
          <a:custGeom>
            <a:avLst/>
            <a:gdLst/>
            <a:ahLst/>
            <a:cxnLst/>
            <a:rect l="l" t="t" r="r" b="b"/>
            <a:pathLst>
              <a:path w="5972616" h="8371972">
                <a:moveTo>
                  <a:pt x="0" y="0"/>
                </a:moveTo>
                <a:lnTo>
                  <a:pt x="5972616" y="0"/>
                </a:lnTo>
                <a:lnTo>
                  <a:pt x="5972616" y="8371972"/>
                </a:lnTo>
                <a:lnTo>
                  <a:pt x="0" y="83719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387" r="-2387" b="-12189"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7" name="Group 7">
            <a:extLst>
              <a:ext uri="{FF2B5EF4-FFF2-40B4-BE49-F238E27FC236}">
                <a16:creationId xmlns:a16="http://schemas.microsoft.com/office/drawing/2014/main" id="{45365C46-6E2E-0856-0DD5-F3B667B5EF1E}"/>
              </a:ext>
            </a:extLst>
          </p:cNvPr>
          <p:cNvGrpSpPr/>
          <p:nvPr/>
        </p:nvGrpSpPr>
        <p:grpSpPr>
          <a:xfrm>
            <a:off x="827819" y="1007097"/>
            <a:ext cx="1311411" cy="1311411"/>
            <a:chOff x="0" y="0"/>
            <a:chExt cx="812800" cy="812800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DE339974-0328-8611-46A2-773E3AE9B78D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7900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244C6D8D-261C-F079-E2A4-DD82DF86DFF7}"/>
                </a:ext>
              </a:extLst>
            </p:cNvPr>
            <p:cNvSpPr txBox="1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551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999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VN-Gilroy" panose="00000500000000000000" pitchFamily="50" charset="0"/>
                  <a:ea typeface="+mn-ea"/>
                  <a:cs typeface="+mn-cs"/>
                </a:rPr>
                <a:t>1</a:t>
              </a:r>
              <a:r>
                <a:rPr kumimoji="0" lang="vi-VN" sz="3999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VN-Gilroy" panose="00000500000000000000" pitchFamily="50" charset="0"/>
                  <a:ea typeface="+mn-ea"/>
                  <a:cs typeface="+mn-cs"/>
                </a:rPr>
                <a:t>1</a:t>
              </a:r>
              <a:endParaRPr kumimoji="0" lang="en-US" sz="3999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VN-Gilroy" panose="00000500000000000000" pitchFamily="50" charset="0"/>
                <a:ea typeface="+mn-ea"/>
                <a:cs typeface="+mn-cs"/>
              </a:endParaRPr>
            </a:p>
          </p:txBody>
        </p:sp>
      </p:grpSp>
      <p:sp>
        <p:nvSpPr>
          <p:cNvPr id="46" name="Google Shape;152;p25">
            <a:extLst>
              <a:ext uri="{FF2B5EF4-FFF2-40B4-BE49-F238E27FC236}">
                <a16:creationId xmlns:a16="http://schemas.microsoft.com/office/drawing/2014/main" id="{FB018D9D-ECD1-2D2F-B283-0A9D0198CF96}"/>
              </a:ext>
            </a:extLst>
          </p:cNvPr>
          <p:cNvSpPr/>
          <p:nvPr/>
        </p:nvSpPr>
        <p:spPr>
          <a:xfrm>
            <a:off x="1143000" y="4527495"/>
            <a:ext cx="8534400" cy="1036442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VN-Gilroy" panose="00000500000000000000" pitchFamily="50" charset="0"/>
              <a:ea typeface="+mn-ea"/>
              <a:cs typeface="+mn-cs"/>
            </a:endParaRPr>
          </a:p>
        </p:txBody>
      </p:sp>
      <p:sp>
        <p:nvSpPr>
          <p:cNvPr id="48" name="Google Shape;154;p25">
            <a:extLst>
              <a:ext uri="{FF2B5EF4-FFF2-40B4-BE49-F238E27FC236}">
                <a16:creationId xmlns:a16="http://schemas.microsoft.com/office/drawing/2014/main" id="{589DABA6-362C-C794-6D43-C30F100110E4}"/>
              </a:ext>
            </a:extLst>
          </p:cNvPr>
          <p:cNvSpPr txBox="1">
            <a:spLocks/>
          </p:cNvSpPr>
          <p:nvPr/>
        </p:nvSpPr>
        <p:spPr>
          <a:xfrm>
            <a:off x="1447252" y="4643606"/>
            <a:ext cx="7351867" cy="88100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Bef>
                <a:spcPts val="0"/>
              </a:spcBef>
              <a:buNone/>
            </a:pPr>
            <a:r>
              <a:rPr kumimoji="0" lang="en-US" sz="3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VN-Gilroy" panose="00000500000000000000" pitchFamily="50" charset="0"/>
                <a:ea typeface="+mn-ea"/>
                <a:cs typeface="+mn-cs"/>
              </a:rPr>
              <a:t>A. </a:t>
            </a:r>
            <a:r>
              <a:rPr lang="en-GB" sz="3400">
                <a:solidFill>
                  <a:prstClr val="black"/>
                </a:solidFill>
                <a:latin typeface="SVN-Gilroy" panose="00000500000000000000" pitchFamily="50" charset="0"/>
              </a:rPr>
              <a:t>In one hour.</a:t>
            </a:r>
            <a:endParaRPr kumimoji="0" lang="en-US" sz="3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VN-Gilroy" panose="00000500000000000000" pitchFamily="50" charset="0"/>
              <a:ea typeface="+mn-ea"/>
              <a:cs typeface="+mn-cs"/>
            </a:endParaRPr>
          </a:p>
        </p:txBody>
      </p:sp>
      <p:sp>
        <p:nvSpPr>
          <p:cNvPr id="50" name="Google Shape;154;p25">
            <a:extLst>
              <a:ext uri="{FF2B5EF4-FFF2-40B4-BE49-F238E27FC236}">
                <a16:creationId xmlns:a16="http://schemas.microsoft.com/office/drawing/2014/main" id="{4CF66B00-1AFA-3505-DC84-E3464BD3AA11}"/>
              </a:ext>
            </a:extLst>
          </p:cNvPr>
          <p:cNvSpPr txBox="1">
            <a:spLocks/>
          </p:cNvSpPr>
          <p:nvPr/>
        </p:nvSpPr>
        <p:spPr>
          <a:xfrm>
            <a:off x="1447252" y="5929743"/>
            <a:ext cx="8193876" cy="945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7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>
              <a:buClr>
                <a:prstClr val="black"/>
              </a:buClr>
            </a:pPr>
            <a:r>
              <a:rPr kumimoji="0" lang="en-US" sz="3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VN-Gilroy" panose="00000500000000000000" pitchFamily="50" charset="0"/>
                <a:ea typeface="Source Sans Pro"/>
                <a:cs typeface="+mn-cs"/>
                <a:sym typeface="Source Sans Pro"/>
              </a:rPr>
              <a:t>B. </a:t>
            </a:r>
            <a:r>
              <a:rPr lang="en-GB" sz="3400">
                <a:solidFill>
                  <a:prstClr val="black"/>
                </a:solidFill>
                <a:latin typeface="SVN-Gilroy" panose="00000500000000000000" pitchFamily="50" charset="0"/>
                <a:cs typeface="+mn-cs"/>
              </a:rPr>
              <a:t>We had a long meeting.</a:t>
            </a:r>
            <a:endParaRPr kumimoji="0" lang="en-US" sz="3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VN-Gilroy" panose="00000500000000000000" pitchFamily="50" charset="0"/>
              <a:ea typeface="Source Sans Pro"/>
              <a:cs typeface="+mn-cs"/>
              <a:sym typeface="Source Sans Pro"/>
            </a:endParaRPr>
          </a:p>
        </p:txBody>
      </p:sp>
      <p:sp>
        <p:nvSpPr>
          <p:cNvPr id="52" name="Google Shape;154;p25">
            <a:extLst>
              <a:ext uri="{FF2B5EF4-FFF2-40B4-BE49-F238E27FC236}">
                <a16:creationId xmlns:a16="http://schemas.microsoft.com/office/drawing/2014/main" id="{BC538B10-09DE-E111-9A05-DA86B88211F4}"/>
              </a:ext>
            </a:extLst>
          </p:cNvPr>
          <p:cNvSpPr txBox="1">
            <a:spLocks/>
          </p:cNvSpPr>
          <p:nvPr/>
        </p:nvSpPr>
        <p:spPr>
          <a:xfrm>
            <a:off x="1483524" y="7165335"/>
            <a:ext cx="8803475" cy="943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7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>
              <a:buClr>
                <a:prstClr val="black"/>
              </a:buClr>
            </a:pPr>
            <a:r>
              <a:rPr kumimoji="0" lang="en-US" sz="3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VN-Gilroy" panose="00000500000000000000" pitchFamily="50" charset="0"/>
                <a:ea typeface="Source Sans Pro"/>
                <a:cs typeface="+mn-cs"/>
                <a:sym typeface="Source Sans Pro"/>
              </a:rPr>
              <a:t>C. </a:t>
            </a:r>
            <a:r>
              <a:rPr lang="en-GB" sz="3400">
                <a:solidFill>
                  <a:prstClr val="black"/>
                </a:solidFill>
                <a:latin typeface="SVN-Gilroy" panose="00000500000000000000" pitchFamily="50" charset="0"/>
                <a:cs typeface="+mn-cs"/>
              </a:rPr>
              <a:t>Until next week.</a:t>
            </a:r>
            <a:endParaRPr kumimoji="0" lang="en-US" sz="3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VN-Gilroy" panose="00000500000000000000" pitchFamily="50" charset="0"/>
              <a:ea typeface="Source Sans Pro"/>
              <a:cs typeface="+mn-cs"/>
              <a:sym typeface="Source Sans Pro"/>
            </a:endParaRPr>
          </a:p>
        </p:txBody>
      </p:sp>
      <p:sp>
        <p:nvSpPr>
          <p:cNvPr id="55" name="Google Shape;152;p25">
            <a:extLst>
              <a:ext uri="{FF2B5EF4-FFF2-40B4-BE49-F238E27FC236}">
                <a16:creationId xmlns:a16="http://schemas.microsoft.com/office/drawing/2014/main" id="{E6A436AF-C866-A6D0-C437-DB09B539253E}"/>
              </a:ext>
            </a:extLst>
          </p:cNvPr>
          <p:cNvSpPr/>
          <p:nvPr/>
        </p:nvSpPr>
        <p:spPr>
          <a:xfrm>
            <a:off x="1138644" y="7038067"/>
            <a:ext cx="8535600" cy="10368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VN-Gilroy" panose="00000500000000000000" pitchFamily="50" charset="0"/>
              <a:ea typeface="+mn-ea"/>
              <a:cs typeface="+mn-cs"/>
            </a:endParaRPr>
          </a:p>
        </p:txBody>
      </p:sp>
      <p:sp>
        <p:nvSpPr>
          <p:cNvPr id="56" name="Google Shape;152;p25">
            <a:extLst>
              <a:ext uri="{FF2B5EF4-FFF2-40B4-BE49-F238E27FC236}">
                <a16:creationId xmlns:a16="http://schemas.microsoft.com/office/drawing/2014/main" id="{7D3D73AF-66E0-A56F-155D-59E01B66A711}"/>
              </a:ext>
            </a:extLst>
          </p:cNvPr>
          <p:cNvSpPr/>
          <p:nvPr/>
        </p:nvSpPr>
        <p:spPr>
          <a:xfrm>
            <a:off x="1138644" y="5767231"/>
            <a:ext cx="8534399" cy="10368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VN-Gilroy" panose="00000500000000000000" pitchFamily="50" charset="0"/>
              <a:ea typeface="+mn-ea"/>
              <a:cs typeface="+mn-cs"/>
            </a:endParaRP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678EED74-E084-EBB7-61F3-B18590D33A88}"/>
              </a:ext>
            </a:extLst>
          </p:cNvPr>
          <p:cNvSpPr/>
          <p:nvPr/>
        </p:nvSpPr>
        <p:spPr>
          <a:xfrm>
            <a:off x="969814" y="2693846"/>
            <a:ext cx="9945836" cy="138896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GB" sz="4400" b="1">
                <a:solidFill>
                  <a:prstClr val="black"/>
                </a:solidFill>
                <a:latin typeface="SVN-Gilroy" panose="00000500000000000000" pitchFamily="50" charset="0"/>
              </a:rPr>
              <a:t>Why did you work so late last night?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VN-Gilroy" panose="00000500000000000000" pitchFamily="50" charset="0"/>
              <a:ea typeface="+mn-ea"/>
              <a:cs typeface="+mn-cs"/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FCF491DF-9996-E67D-BB4C-944B67B0391A}"/>
              </a:ext>
            </a:extLst>
          </p:cNvPr>
          <p:cNvSpPr/>
          <p:nvPr/>
        </p:nvSpPr>
        <p:spPr>
          <a:xfrm>
            <a:off x="969814" y="2710681"/>
            <a:ext cx="9945836" cy="138896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GB" sz="4400" b="1">
                <a:solidFill>
                  <a:srgbClr val="0037F4"/>
                </a:solidFill>
                <a:latin typeface="SVN-Gilroy" panose="00000500000000000000" pitchFamily="50" charset="0"/>
              </a:rPr>
              <a:t>Why </a:t>
            </a:r>
            <a:r>
              <a:rPr lang="en-GB" sz="4400" b="1">
                <a:solidFill>
                  <a:schemeClr val="tx1"/>
                </a:solidFill>
                <a:latin typeface="SVN-Gilroy" panose="00000500000000000000" pitchFamily="50" charset="0"/>
              </a:rPr>
              <a:t>did you </a:t>
            </a:r>
            <a:r>
              <a:rPr lang="en-GB" sz="4400" b="1">
                <a:solidFill>
                  <a:srgbClr val="0037F4"/>
                </a:solidFill>
                <a:latin typeface="SVN-Gilroy" panose="00000500000000000000" pitchFamily="50" charset="0"/>
              </a:rPr>
              <a:t>work </a:t>
            </a:r>
            <a:r>
              <a:rPr lang="en-GB" sz="4400" b="1">
                <a:solidFill>
                  <a:schemeClr val="tx1"/>
                </a:solidFill>
                <a:latin typeface="SVN-Gilroy" panose="00000500000000000000" pitchFamily="50" charset="0"/>
              </a:rPr>
              <a:t>so late last night?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VN-Gilroy" panose="00000500000000000000" pitchFamily="50" charset="0"/>
            </a:endParaRPr>
          </a:p>
        </p:txBody>
      </p:sp>
      <p:pic>
        <p:nvPicPr>
          <p:cNvPr id="2" name="11. Cau 11">
            <a:hlinkClick r:id="" action="ppaction://media"/>
            <a:extLst>
              <a:ext uri="{FF2B5EF4-FFF2-40B4-BE49-F238E27FC236}">
                <a16:creationId xmlns:a16="http://schemas.microsoft.com/office/drawing/2014/main" id="{7B7D53D3-39D4-8064-D3BD-263CB84FB69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020311" y="447246"/>
            <a:ext cx="793261" cy="793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178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5" dur="1815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4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57" grpId="0" animBg="1"/>
      <p:bldP spid="46" grpId="0" animBg="1"/>
      <p:bldP spid="48" grpId="0"/>
      <p:bldP spid="50" grpId="0"/>
      <p:bldP spid="52" grpId="0"/>
      <p:bldP spid="55" grpId="0" animBg="1"/>
      <p:bldP spid="56" grpId="0" animBg="1"/>
      <p:bldP spid="62" grpId="0"/>
      <p:bldP spid="63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495CFE-C912-9F84-B57C-2C8D2BBE88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152;p25">
            <a:extLst>
              <a:ext uri="{FF2B5EF4-FFF2-40B4-BE49-F238E27FC236}">
                <a16:creationId xmlns:a16="http://schemas.microsoft.com/office/drawing/2014/main" id="{CB7429AB-A427-CA2A-5F3C-A8F6013DE799}"/>
              </a:ext>
            </a:extLst>
          </p:cNvPr>
          <p:cNvSpPr/>
          <p:nvPr/>
        </p:nvSpPr>
        <p:spPr>
          <a:xfrm>
            <a:off x="1138644" y="5781792"/>
            <a:ext cx="8534399" cy="1036800"/>
          </a:xfrm>
          <a:prstGeom prst="roundRect">
            <a:avLst>
              <a:gd name="adj" fmla="val 50000"/>
            </a:avLst>
          </a:prstGeom>
          <a:solidFill>
            <a:srgbClr val="FF7900"/>
          </a:solidFill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VN-Gilroy" panose="00000500000000000000" pitchFamily="50" charset="0"/>
              <a:ea typeface="+mn-ea"/>
              <a:cs typeface="+mn-cs"/>
            </a:endParaRPr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C71B5275-0737-29CB-4CD1-533A11AFF043}"/>
              </a:ext>
            </a:extLst>
          </p:cNvPr>
          <p:cNvGrpSpPr/>
          <p:nvPr/>
        </p:nvGrpSpPr>
        <p:grpSpPr>
          <a:xfrm>
            <a:off x="14323719" y="-179983"/>
            <a:ext cx="3964281" cy="10019737"/>
            <a:chOff x="0" y="0"/>
            <a:chExt cx="1044090" cy="2638943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C5B0E6B0-22ED-E9A1-FC80-0E72811A1559}"/>
                </a:ext>
              </a:extLst>
            </p:cNvPr>
            <p:cNvSpPr/>
            <p:nvPr/>
          </p:nvSpPr>
          <p:spPr>
            <a:xfrm>
              <a:off x="0" y="0"/>
              <a:ext cx="1044090" cy="2638943"/>
            </a:xfrm>
            <a:custGeom>
              <a:avLst/>
              <a:gdLst/>
              <a:ahLst/>
              <a:cxnLst/>
              <a:rect l="l" t="t" r="r" b="b"/>
              <a:pathLst>
                <a:path w="1044090" h="2638943">
                  <a:moveTo>
                    <a:pt x="0" y="0"/>
                  </a:moveTo>
                  <a:lnTo>
                    <a:pt x="1044090" y="0"/>
                  </a:lnTo>
                  <a:lnTo>
                    <a:pt x="1044090" y="2638943"/>
                  </a:lnTo>
                  <a:lnTo>
                    <a:pt x="0" y="2638943"/>
                  </a:lnTo>
                  <a:close/>
                </a:path>
              </a:pathLst>
            </a:custGeom>
            <a:solidFill>
              <a:srgbClr val="0037F4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F61047E7-98C0-B744-98F0-75550C498354}"/>
                </a:ext>
              </a:extLst>
            </p:cNvPr>
            <p:cNvSpPr txBox="1"/>
            <p:nvPr/>
          </p:nvSpPr>
          <p:spPr>
            <a:xfrm>
              <a:off x="0" y="-38100"/>
              <a:ext cx="1044090" cy="26770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59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VN-Gilroy" panose="00000500000000000000" pitchFamily="50" charset="0"/>
                <a:ea typeface="+mn-ea"/>
                <a:cs typeface="+mn-cs"/>
              </a:endParaRPr>
            </a:p>
          </p:txBody>
        </p:sp>
      </p:grpSp>
      <p:sp>
        <p:nvSpPr>
          <p:cNvPr id="6" name="Freeform 6">
            <a:extLst>
              <a:ext uri="{FF2B5EF4-FFF2-40B4-BE49-F238E27FC236}">
                <a16:creationId xmlns:a16="http://schemas.microsoft.com/office/drawing/2014/main" id="{3A52D817-2D9D-4C51-BF72-B579A917D2AB}"/>
              </a:ext>
            </a:extLst>
          </p:cNvPr>
          <p:cNvSpPr/>
          <p:nvPr/>
        </p:nvSpPr>
        <p:spPr>
          <a:xfrm>
            <a:off x="11796731" y="447246"/>
            <a:ext cx="5972616" cy="8371972"/>
          </a:xfrm>
          <a:custGeom>
            <a:avLst/>
            <a:gdLst/>
            <a:ahLst/>
            <a:cxnLst/>
            <a:rect l="l" t="t" r="r" b="b"/>
            <a:pathLst>
              <a:path w="5972616" h="8371972">
                <a:moveTo>
                  <a:pt x="0" y="0"/>
                </a:moveTo>
                <a:lnTo>
                  <a:pt x="5972616" y="0"/>
                </a:lnTo>
                <a:lnTo>
                  <a:pt x="5972616" y="8371972"/>
                </a:lnTo>
                <a:lnTo>
                  <a:pt x="0" y="83719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387" r="-2387" b="-12189"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7" name="Group 7">
            <a:extLst>
              <a:ext uri="{FF2B5EF4-FFF2-40B4-BE49-F238E27FC236}">
                <a16:creationId xmlns:a16="http://schemas.microsoft.com/office/drawing/2014/main" id="{8B96BF49-B771-8361-5D94-EA0829BB3A50}"/>
              </a:ext>
            </a:extLst>
          </p:cNvPr>
          <p:cNvGrpSpPr/>
          <p:nvPr/>
        </p:nvGrpSpPr>
        <p:grpSpPr>
          <a:xfrm>
            <a:off x="827819" y="1007097"/>
            <a:ext cx="1311411" cy="1311411"/>
            <a:chOff x="0" y="0"/>
            <a:chExt cx="812800" cy="812800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166D2D3F-C75A-7DA6-67C0-A519A829B079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7900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23BD0036-48B9-E2AD-9A04-1B1B740E6F5F}"/>
                </a:ext>
              </a:extLst>
            </p:cNvPr>
            <p:cNvSpPr txBox="1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551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999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VN-Gilroy" panose="00000500000000000000" pitchFamily="50" charset="0"/>
                  <a:ea typeface="+mn-ea"/>
                  <a:cs typeface="+mn-cs"/>
                </a:rPr>
                <a:t>1</a:t>
              </a:r>
              <a:r>
                <a:rPr kumimoji="0" lang="vi-VN" sz="3999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VN-Gilroy" panose="00000500000000000000" pitchFamily="50" charset="0"/>
                  <a:ea typeface="+mn-ea"/>
                  <a:cs typeface="+mn-cs"/>
                </a:rPr>
                <a:t>2</a:t>
              </a:r>
              <a:endParaRPr kumimoji="0" lang="en-US" sz="3999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VN-Gilroy" panose="00000500000000000000" pitchFamily="50" charset="0"/>
                <a:ea typeface="+mn-ea"/>
                <a:cs typeface="+mn-cs"/>
              </a:endParaRPr>
            </a:p>
          </p:txBody>
        </p:sp>
      </p:grpSp>
      <p:sp>
        <p:nvSpPr>
          <p:cNvPr id="46" name="Google Shape;152;p25">
            <a:extLst>
              <a:ext uri="{FF2B5EF4-FFF2-40B4-BE49-F238E27FC236}">
                <a16:creationId xmlns:a16="http://schemas.microsoft.com/office/drawing/2014/main" id="{BA39DA90-168B-F9C7-26FC-3F08FF593741}"/>
              </a:ext>
            </a:extLst>
          </p:cNvPr>
          <p:cNvSpPr/>
          <p:nvPr/>
        </p:nvSpPr>
        <p:spPr>
          <a:xfrm>
            <a:off x="1143000" y="4527495"/>
            <a:ext cx="8534400" cy="1036442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VN-Gilroy" panose="00000500000000000000" pitchFamily="50" charset="0"/>
              <a:ea typeface="+mn-ea"/>
              <a:cs typeface="+mn-cs"/>
            </a:endParaRPr>
          </a:p>
        </p:txBody>
      </p:sp>
      <p:sp>
        <p:nvSpPr>
          <p:cNvPr id="48" name="Google Shape;154;p25">
            <a:extLst>
              <a:ext uri="{FF2B5EF4-FFF2-40B4-BE49-F238E27FC236}">
                <a16:creationId xmlns:a16="http://schemas.microsoft.com/office/drawing/2014/main" id="{300D2BB1-D2FE-EDE6-72A7-00DEA9659926}"/>
              </a:ext>
            </a:extLst>
          </p:cNvPr>
          <p:cNvSpPr txBox="1">
            <a:spLocks/>
          </p:cNvSpPr>
          <p:nvPr/>
        </p:nvSpPr>
        <p:spPr>
          <a:xfrm>
            <a:off x="1447252" y="4643606"/>
            <a:ext cx="7351867" cy="88100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Bef>
                <a:spcPts val="0"/>
              </a:spcBef>
              <a:buNone/>
            </a:pPr>
            <a:r>
              <a:rPr kumimoji="0" lang="en-US" sz="3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VN-Gilroy" panose="00000500000000000000" pitchFamily="50" charset="0"/>
                <a:ea typeface="+mn-ea"/>
                <a:cs typeface="+mn-cs"/>
              </a:rPr>
              <a:t>A. </a:t>
            </a:r>
            <a:r>
              <a:rPr lang="en-US" sz="3400">
                <a:solidFill>
                  <a:prstClr val="black"/>
                </a:solidFill>
                <a:latin typeface="SVN-Gilroy" panose="00000500000000000000" pitchFamily="50" charset="0"/>
              </a:rPr>
              <a:t>More than twenty years.</a:t>
            </a:r>
            <a:endParaRPr kumimoji="0" lang="en-US" sz="3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VN-Gilroy" panose="00000500000000000000" pitchFamily="50" charset="0"/>
              <a:ea typeface="+mn-ea"/>
              <a:cs typeface="+mn-cs"/>
            </a:endParaRPr>
          </a:p>
        </p:txBody>
      </p:sp>
      <p:sp>
        <p:nvSpPr>
          <p:cNvPr id="50" name="Google Shape;154;p25">
            <a:extLst>
              <a:ext uri="{FF2B5EF4-FFF2-40B4-BE49-F238E27FC236}">
                <a16:creationId xmlns:a16="http://schemas.microsoft.com/office/drawing/2014/main" id="{A551E339-50A4-0F37-05B1-1E5EA60651BD}"/>
              </a:ext>
            </a:extLst>
          </p:cNvPr>
          <p:cNvSpPr txBox="1">
            <a:spLocks/>
          </p:cNvSpPr>
          <p:nvPr/>
        </p:nvSpPr>
        <p:spPr>
          <a:xfrm>
            <a:off x="1447252" y="5929743"/>
            <a:ext cx="6782348" cy="945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7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>
              <a:buClr>
                <a:prstClr val="black"/>
              </a:buClr>
            </a:pPr>
            <a:r>
              <a:rPr kumimoji="0" lang="en-US" sz="3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VN-Gilroy" panose="00000500000000000000" pitchFamily="50" charset="0"/>
                <a:ea typeface="Source Sans Pro"/>
                <a:cs typeface="+mn-cs"/>
                <a:sym typeface="Source Sans Pro"/>
              </a:rPr>
              <a:t>B. </a:t>
            </a:r>
            <a:r>
              <a:rPr lang="en-GB" sz="3400">
                <a:solidFill>
                  <a:prstClr val="black"/>
                </a:solidFill>
                <a:latin typeface="SVN-Gilroy" panose="00000500000000000000" pitchFamily="50" charset="0"/>
                <a:cs typeface="+mn-cs"/>
              </a:rPr>
              <a:t>Let’s throw her a party.</a:t>
            </a:r>
            <a:endParaRPr kumimoji="0" lang="en-US" sz="3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VN-Gilroy" panose="00000500000000000000" pitchFamily="50" charset="0"/>
              <a:ea typeface="Source Sans Pro"/>
              <a:cs typeface="+mn-cs"/>
              <a:sym typeface="Source Sans Pro"/>
            </a:endParaRPr>
          </a:p>
        </p:txBody>
      </p:sp>
      <p:sp>
        <p:nvSpPr>
          <p:cNvPr id="52" name="Google Shape;154;p25">
            <a:extLst>
              <a:ext uri="{FF2B5EF4-FFF2-40B4-BE49-F238E27FC236}">
                <a16:creationId xmlns:a16="http://schemas.microsoft.com/office/drawing/2014/main" id="{B5D25F40-F25F-4135-96DC-0F289780D52E}"/>
              </a:ext>
            </a:extLst>
          </p:cNvPr>
          <p:cNvSpPr txBox="1">
            <a:spLocks/>
          </p:cNvSpPr>
          <p:nvPr/>
        </p:nvSpPr>
        <p:spPr>
          <a:xfrm>
            <a:off x="1483524" y="7205613"/>
            <a:ext cx="7315595" cy="943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7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>
              <a:buClr>
                <a:prstClr val="black"/>
              </a:buClr>
            </a:pPr>
            <a:r>
              <a:rPr kumimoji="0" lang="en-US" sz="3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VN-Gilroy" panose="00000500000000000000" pitchFamily="50" charset="0"/>
                <a:ea typeface="Source Sans Pro"/>
                <a:cs typeface="+mn-cs"/>
                <a:sym typeface="Source Sans Pro"/>
              </a:rPr>
              <a:t>C. </a:t>
            </a:r>
            <a:r>
              <a:rPr lang="en-GB" sz="3400">
                <a:solidFill>
                  <a:prstClr val="black"/>
                </a:solidFill>
                <a:latin typeface="SVN-Gilroy" panose="00000500000000000000" pitchFamily="50" charset="0"/>
                <a:cs typeface="+mn-cs"/>
              </a:rPr>
              <a:t>She’s very tired.</a:t>
            </a:r>
            <a:endParaRPr kumimoji="0" lang="en-US" sz="3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VN-Gilroy" panose="00000500000000000000" pitchFamily="50" charset="0"/>
              <a:ea typeface="Source Sans Pro"/>
              <a:cs typeface="+mn-cs"/>
              <a:sym typeface="Source Sans Pro"/>
            </a:endParaRPr>
          </a:p>
        </p:txBody>
      </p:sp>
      <p:sp>
        <p:nvSpPr>
          <p:cNvPr id="55" name="Google Shape;152;p25">
            <a:extLst>
              <a:ext uri="{FF2B5EF4-FFF2-40B4-BE49-F238E27FC236}">
                <a16:creationId xmlns:a16="http://schemas.microsoft.com/office/drawing/2014/main" id="{76A44640-7E3E-EA91-E2C1-F7338263F887}"/>
              </a:ext>
            </a:extLst>
          </p:cNvPr>
          <p:cNvSpPr/>
          <p:nvPr/>
        </p:nvSpPr>
        <p:spPr>
          <a:xfrm>
            <a:off x="1194673" y="7061215"/>
            <a:ext cx="8535600" cy="10368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VN-Gilroy" panose="00000500000000000000" pitchFamily="50" charset="0"/>
              <a:ea typeface="+mn-ea"/>
              <a:cs typeface="+mn-cs"/>
            </a:endParaRPr>
          </a:p>
        </p:txBody>
      </p:sp>
      <p:sp>
        <p:nvSpPr>
          <p:cNvPr id="56" name="Google Shape;152;p25">
            <a:extLst>
              <a:ext uri="{FF2B5EF4-FFF2-40B4-BE49-F238E27FC236}">
                <a16:creationId xmlns:a16="http://schemas.microsoft.com/office/drawing/2014/main" id="{1523A56D-E0B1-9DE9-3F79-1B39D0C91D6F}"/>
              </a:ext>
            </a:extLst>
          </p:cNvPr>
          <p:cNvSpPr/>
          <p:nvPr/>
        </p:nvSpPr>
        <p:spPr>
          <a:xfrm>
            <a:off x="1138644" y="5767231"/>
            <a:ext cx="8534399" cy="10368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VN-Gilroy" panose="00000500000000000000" pitchFamily="50" charset="0"/>
              <a:ea typeface="+mn-ea"/>
              <a:cs typeface="+mn-cs"/>
            </a:endParaRP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ED0F3366-E0F6-3E9C-9E3D-AFD2A2552F8F}"/>
              </a:ext>
            </a:extLst>
          </p:cNvPr>
          <p:cNvSpPr/>
          <p:nvPr/>
        </p:nvSpPr>
        <p:spPr>
          <a:xfrm>
            <a:off x="969814" y="2693846"/>
            <a:ext cx="9945836" cy="138896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GB" sz="4400" b="1">
                <a:solidFill>
                  <a:prstClr val="black"/>
                </a:solidFill>
                <a:latin typeface="SVN-Gilroy" panose="00000500000000000000" pitchFamily="50" charset="0"/>
              </a:rPr>
              <a:t>How should we celebrate Jennifer’s retirement?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VN-Gilroy" panose="00000500000000000000" pitchFamily="50" charset="0"/>
              <a:ea typeface="+mn-ea"/>
              <a:cs typeface="+mn-cs"/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F69FC184-77A3-3301-07CC-AEDA59788166}"/>
              </a:ext>
            </a:extLst>
          </p:cNvPr>
          <p:cNvSpPr/>
          <p:nvPr/>
        </p:nvSpPr>
        <p:spPr>
          <a:xfrm>
            <a:off x="966004" y="2690958"/>
            <a:ext cx="9945836" cy="138896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GB" sz="4400" b="1">
                <a:solidFill>
                  <a:srgbClr val="0037F4"/>
                </a:solidFill>
                <a:latin typeface="SVN-Gilroy" panose="00000500000000000000" pitchFamily="50" charset="0"/>
              </a:rPr>
              <a:t>How </a:t>
            </a:r>
            <a:r>
              <a:rPr lang="en-GB" sz="4400" b="1">
                <a:solidFill>
                  <a:schemeClr val="tx1"/>
                </a:solidFill>
                <a:latin typeface="SVN-Gilroy" panose="00000500000000000000" pitchFamily="50" charset="0"/>
              </a:rPr>
              <a:t>should we </a:t>
            </a:r>
            <a:r>
              <a:rPr lang="en-GB" sz="4400" b="1">
                <a:solidFill>
                  <a:srgbClr val="0037F4"/>
                </a:solidFill>
                <a:latin typeface="SVN-Gilroy" panose="00000500000000000000" pitchFamily="50" charset="0"/>
              </a:rPr>
              <a:t>celebrate </a:t>
            </a:r>
            <a:r>
              <a:rPr lang="en-GB" sz="4400" b="1">
                <a:solidFill>
                  <a:schemeClr val="tx1"/>
                </a:solidFill>
                <a:latin typeface="SVN-Gilroy" panose="00000500000000000000" pitchFamily="50" charset="0"/>
              </a:rPr>
              <a:t>Jennifer’s retirement?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VN-Gilroy" panose="00000500000000000000" pitchFamily="50" charset="0"/>
            </a:endParaRPr>
          </a:p>
        </p:txBody>
      </p:sp>
      <p:pic>
        <p:nvPicPr>
          <p:cNvPr id="2" name="12. Cau 12">
            <a:hlinkClick r:id="" action="ppaction://media"/>
            <a:extLst>
              <a:ext uri="{FF2B5EF4-FFF2-40B4-BE49-F238E27FC236}">
                <a16:creationId xmlns:a16="http://schemas.microsoft.com/office/drawing/2014/main" id="{EC47C3CA-25B0-F741-4829-5C7035019DB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020311" y="423712"/>
            <a:ext cx="769968" cy="769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986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5" dur="1943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4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57" grpId="0" animBg="1"/>
      <p:bldP spid="46" grpId="0" animBg="1"/>
      <p:bldP spid="48" grpId="0"/>
      <p:bldP spid="50" grpId="0"/>
      <p:bldP spid="52" grpId="0"/>
      <p:bldP spid="55" grpId="0" animBg="1"/>
      <p:bldP spid="56" grpId="0" animBg="1"/>
      <p:bldP spid="62" grpId="0"/>
      <p:bldP spid="63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826DA2-9976-2E3F-62CF-B31B336C34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152;p25">
            <a:extLst>
              <a:ext uri="{FF2B5EF4-FFF2-40B4-BE49-F238E27FC236}">
                <a16:creationId xmlns:a16="http://schemas.microsoft.com/office/drawing/2014/main" id="{2E224AA7-8D79-357E-7BDB-BD8831394906}"/>
              </a:ext>
            </a:extLst>
          </p:cNvPr>
          <p:cNvSpPr/>
          <p:nvPr/>
        </p:nvSpPr>
        <p:spPr>
          <a:xfrm>
            <a:off x="1161504" y="5828065"/>
            <a:ext cx="8534399" cy="1036800"/>
          </a:xfrm>
          <a:prstGeom prst="roundRect">
            <a:avLst>
              <a:gd name="adj" fmla="val 50000"/>
            </a:avLst>
          </a:prstGeom>
          <a:solidFill>
            <a:srgbClr val="FF7900"/>
          </a:solidFill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VN-Gilroy" panose="00000500000000000000" pitchFamily="50" charset="0"/>
              <a:ea typeface="+mn-ea"/>
              <a:cs typeface="+mn-cs"/>
            </a:endParaRPr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ED2C9EB1-C87C-3531-EDE4-968350B4B20C}"/>
              </a:ext>
            </a:extLst>
          </p:cNvPr>
          <p:cNvGrpSpPr/>
          <p:nvPr/>
        </p:nvGrpSpPr>
        <p:grpSpPr>
          <a:xfrm>
            <a:off x="14323719" y="-179983"/>
            <a:ext cx="3964281" cy="10019737"/>
            <a:chOff x="0" y="0"/>
            <a:chExt cx="1044090" cy="2638943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F6EA063B-EA19-2A62-B666-EE284D110FFB}"/>
                </a:ext>
              </a:extLst>
            </p:cNvPr>
            <p:cNvSpPr/>
            <p:nvPr/>
          </p:nvSpPr>
          <p:spPr>
            <a:xfrm>
              <a:off x="0" y="0"/>
              <a:ext cx="1044090" cy="2638943"/>
            </a:xfrm>
            <a:custGeom>
              <a:avLst/>
              <a:gdLst/>
              <a:ahLst/>
              <a:cxnLst/>
              <a:rect l="l" t="t" r="r" b="b"/>
              <a:pathLst>
                <a:path w="1044090" h="2638943">
                  <a:moveTo>
                    <a:pt x="0" y="0"/>
                  </a:moveTo>
                  <a:lnTo>
                    <a:pt x="1044090" y="0"/>
                  </a:lnTo>
                  <a:lnTo>
                    <a:pt x="1044090" y="2638943"/>
                  </a:lnTo>
                  <a:lnTo>
                    <a:pt x="0" y="2638943"/>
                  </a:lnTo>
                  <a:close/>
                </a:path>
              </a:pathLst>
            </a:custGeom>
            <a:solidFill>
              <a:srgbClr val="0037F4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4AA44433-715E-7784-C0A2-E1BE8C97FCC3}"/>
                </a:ext>
              </a:extLst>
            </p:cNvPr>
            <p:cNvSpPr txBox="1"/>
            <p:nvPr/>
          </p:nvSpPr>
          <p:spPr>
            <a:xfrm>
              <a:off x="0" y="-38100"/>
              <a:ext cx="1044090" cy="26770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59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VN-Gilroy" panose="00000500000000000000" pitchFamily="50" charset="0"/>
                <a:ea typeface="+mn-ea"/>
                <a:cs typeface="+mn-cs"/>
              </a:endParaRPr>
            </a:p>
          </p:txBody>
        </p:sp>
      </p:grpSp>
      <p:sp>
        <p:nvSpPr>
          <p:cNvPr id="6" name="Freeform 6">
            <a:extLst>
              <a:ext uri="{FF2B5EF4-FFF2-40B4-BE49-F238E27FC236}">
                <a16:creationId xmlns:a16="http://schemas.microsoft.com/office/drawing/2014/main" id="{9EBDE9A0-7455-5D69-081E-2CC5618F4AEE}"/>
              </a:ext>
            </a:extLst>
          </p:cNvPr>
          <p:cNvSpPr/>
          <p:nvPr/>
        </p:nvSpPr>
        <p:spPr>
          <a:xfrm>
            <a:off x="11796731" y="447246"/>
            <a:ext cx="5972616" cy="8371972"/>
          </a:xfrm>
          <a:custGeom>
            <a:avLst/>
            <a:gdLst/>
            <a:ahLst/>
            <a:cxnLst/>
            <a:rect l="l" t="t" r="r" b="b"/>
            <a:pathLst>
              <a:path w="5972616" h="8371972">
                <a:moveTo>
                  <a:pt x="0" y="0"/>
                </a:moveTo>
                <a:lnTo>
                  <a:pt x="5972616" y="0"/>
                </a:lnTo>
                <a:lnTo>
                  <a:pt x="5972616" y="8371972"/>
                </a:lnTo>
                <a:lnTo>
                  <a:pt x="0" y="83719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387" r="-2387" b="-12189"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7" name="Group 7">
            <a:extLst>
              <a:ext uri="{FF2B5EF4-FFF2-40B4-BE49-F238E27FC236}">
                <a16:creationId xmlns:a16="http://schemas.microsoft.com/office/drawing/2014/main" id="{56426E81-A9A8-FE4B-2176-2B5746818C35}"/>
              </a:ext>
            </a:extLst>
          </p:cNvPr>
          <p:cNvGrpSpPr/>
          <p:nvPr/>
        </p:nvGrpSpPr>
        <p:grpSpPr>
          <a:xfrm>
            <a:off x="827819" y="1007097"/>
            <a:ext cx="1311411" cy="1311411"/>
            <a:chOff x="0" y="0"/>
            <a:chExt cx="812800" cy="812800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07294B40-7DA9-CAB6-C026-E61A511C61C5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7900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2A083D1F-F92E-6A95-58B8-021F7B44CBD3}"/>
                </a:ext>
              </a:extLst>
            </p:cNvPr>
            <p:cNvSpPr txBox="1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551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999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VN-Gilroy" panose="00000500000000000000" pitchFamily="50" charset="0"/>
                  <a:ea typeface="+mn-ea"/>
                  <a:cs typeface="+mn-cs"/>
                </a:rPr>
                <a:t>1</a:t>
              </a:r>
              <a:r>
                <a:rPr kumimoji="0" lang="vi-VN" sz="3999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VN-Gilroy" panose="00000500000000000000" pitchFamily="50" charset="0"/>
                  <a:ea typeface="+mn-ea"/>
                  <a:cs typeface="+mn-cs"/>
                </a:rPr>
                <a:t>3</a:t>
              </a:r>
              <a:endParaRPr kumimoji="0" lang="en-US" sz="3999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VN-Gilroy" panose="00000500000000000000" pitchFamily="50" charset="0"/>
                <a:ea typeface="+mn-ea"/>
                <a:cs typeface="+mn-cs"/>
              </a:endParaRPr>
            </a:p>
          </p:txBody>
        </p:sp>
      </p:grpSp>
      <p:sp>
        <p:nvSpPr>
          <p:cNvPr id="46" name="Google Shape;152;p25">
            <a:extLst>
              <a:ext uri="{FF2B5EF4-FFF2-40B4-BE49-F238E27FC236}">
                <a16:creationId xmlns:a16="http://schemas.microsoft.com/office/drawing/2014/main" id="{A4A69A84-518A-B6A7-A216-826DDD67347A}"/>
              </a:ext>
            </a:extLst>
          </p:cNvPr>
          <p:cNvSpPr/>
          <p:nvPr/>
        </p:nvSpPr>
        <p:spPr>
          <a:xfrm>
            <a:off x="1143000" y="4527495"/>
            <a:ext cx="8534400" cy="1036442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VN-Gilroy" panose="00000500000000000000" pitchFamily="50" charset="0"/>
              <a:ea typeface="+mn-ea"/>
              <a:cs typeface="+mn-cs"/>
            </a:endParaRPr>
          </a:p>
        </p:txBody>
      </p:sp>
      <p:sp>
        <p:nvSpPr>
          <p:cNvPr id="48" name="Google Shape;154;p25">
            <a:extLst>
              <a:ext uri="{FF2B5EF4-FFF2-40B4-BE49-F238E27FC236}">
                <a16:creationId xmlns:a16="http://schemas.microsoft.com/office/drawing/2014/main" id="{FC351C5E-1DDE-F738-A44B-E998DBD8CEF1}"/>
              </a:ext>
            </a:extLst>
          </p:cNvPr>
          <p:cNvSpPr txBox="1">
            <a:spLocks/>
          </p:cNvSpPr>
          <p:nvPr/>
        </p:nvSpPr>
        <p:spPr>
          <a:xfrm>
            <a:off x="1447252" y="4643606"/>
            <a:ext cx="7351867" cy="88100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Bef>
                <a:spcPts val="0"/>
              </a:spcBef>
              <a:buNone/>
            </a:pPr>
            <a:r>
              <a:rPr kumimoji="0" lang="en-US" sz="3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VN-Gilroy" panose="00000500000000000000" pitchFamily="50" charset="0"/>
                <a:ea typeface="+mn-ea"/>
                <a:cs typeface="+mn-cs"/>
              </a:rPr>
              <a:t>A. </a:t>
            </a:r>
            <a:r>
              <a:rPr lang="en-GB" sz="3400">
                <a:solidFill>
                  <a:prstClr val="black"/>
                </a:solidFill>
                <a:latin typeface="SVN-Gilroy" panose="00000500000000000000" pitchFamily="50" charset="0"/>
              </a:rPr>
              <a:t>Dinner is at seven P.M.</a:t>
            </a:r>
            <a:endParaRPr kumimoji="0" lang="en-US" sz="3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VN-Gilroy" panose="00000500000000000000" pitchFamily="50" charset="0"/>
              <a:ea typeface="+mn-ea"/>
              <a:cs typeface="+mn-cs"/>
            </a:endParaRPr>
          </a:p>
        </p:txBody>
      </p:sp>
      <p:sp>
        <p:nvSpPr>
          <p:cNvPr id="50" name="Google Shape;154;p25">
            <a:extLst>
              <a:ext uri="{FF2B5EF4-FFF2-40B4-BE49-F238E27FC236}">
                <a16:creationId xmlns:a16="http://schemas.microsoft.com/office/drawing/2014/main" id="{4C939F60-5C82-3CFB-AEB4-42FE8BC45B96}"/>
              </a:ext>
            </a:extLst>
          </p:cNvPr>
          <p:cNvSpPr txBox="1">
            <a:spLocks/>
          </p:cNvSpPr>
          <p:nvPr/>
        </p:nvSpPr>
        <p:spPr>
          <a:xfrm>
            <a:off x="1447252" y="5988647"/>
            <a:ext cx="8193876" cy="945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7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>
              <a:buClr>
                <a:prstClr val="black"/>
              </a:buClr>
            </a:pPr>
            <a:r>
              <a:rPr kumimoji="0" lang="en-US" sz="3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VN-Gilroy" panose="00000500000000000000" pitchFamily="50" charset="0"/>
                <a:ea typeface="Source Sans Pro"/>
                <a:cs typeface="+mn-cs"/>
                <a:sym typeface="Source Sans Pro"/>
              </a:rPr>
              <a:t>B. </a:t>
            </a:r>
            <a:r>
              <a:rPr lang="en-GB" sz="3400">
                <a:solidFill>
                  <a:prstClr val="black"/>
                </a:solidFill>
                <a:latin typeface="SVN-Gilroy" panose="00000500000000000000" pitchFamily="50" charset="0"/>
                <a:cs typeface="+mn-cs"/>
              </a:rPr>
              <a:t>Either one is fine.</a:t>
            </a:r>
            <a:endParaRPr kumimoji="0" lang="en-US" sz="3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VN-Gilroy" panose="00000500000000000000" pitchFamily="50" charset="0"/>
              <a:ea typeface="Source Sans Pro"/>
              <a:cs typeface="+mn-cs"/>
              <a:sym typeface="Source Sans Pro"/>
            </a:endParaRPr>
          </a:p>
        </p:txBody>
      </p:sp>
      <p:sp>
        <p:nvSpPr>
          <p:cNvPr id="52" name="Google Shape;154;p25">
            <a:extLst>
              <a:ext uri="{FF2B5EF4-FFF2-40B4-BE49-F238E27FC236}">
                <a16:creationId xmlns:a16="http://schemas.microsoft.com/office/drawing/2014/main" id="{1B3C417E-BF40-1361-217E-0ACA388E0B04}"/>
              </a:ext>
            </a:extLst>
          </p:cNvPr>
          <p:cNvSpPr txBox="1">
            <a:spLocks/>
          </p:cNvSpPr>
          <p:nvPr/>
        </p:nvSpPr>
        <p:spPr>
          <a:xfrm>
            <a:off x="1483525" y="7336043"/>
            <a:ext cx="7660476" cy="943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7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>
              <a:buClr>
                <a:prstClr val="black"/>
              </a:buClr>
            </a:pPr>
            <a:r>
              <a:rPr kumimoji="0" lang="en-US" sz="3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VN-Gilroy" panose="00000500000000000000" pitchFamily="50" charset="0"/>
                <a:ea typeface="Source Sans Pro"/>
                <a:cs typeface="+mn-cs"/>
                <a:sym typeface="Source Sans Pro"/>
              </a:rPr>
              <a:t>C. </a:t>
            </a:r>
            <a:r>
              <a:rPr lang="en-US" sz="3400">
                <a:solidFill>
                  <a:prstClr val="black"/>
                </a:solidFill>
                <a:latin typeface="SVN-Gilroy" panose="00000500000000000000" pitchFamily="50" charset="0"/>
                <a:cs typeface="+mn-cs"/>
              </a:rPr>
              <a:t>We can meet tomorrow.</a:t>
            </a:r>
            <a:endParaRPr kumimoji="0" lang="en-US" sz="3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VN-Gilroy" panose="00000500000000000000" pitchFamily="50" charset="0"/>
              <a:ea typeface="Source Sans Pro"/>
              <a:cs typeface="+mn-cs"/>
              <a:sym typeface="Source Sans Pro"/>
            </a:endParaRPr>
          </a:p>
        </p:txBody>
      </p:sp>
      <p:sp>
        <p:nvSpPr>
          <p:cNvPr id="55" name="Google Shape;152;p25">
            <a:extLst>
              <a:ext uri="{FF2B5EF4-FFF2-40B4-BE49-F238E27FC236}">
                <a16:creationId xmlns:a16="http://schemas.microsoft.com/office/drawing/2014/main" id="{D19CE6B8-8A4D-CDC4-3B11-51F227D5004D}"/>
              </a:ext>
            </a:extLst>
          </p:cNvPr>
          <p:cNvSpPr/>
          <p:nvPr/>
        </p:nvSpPr>
        <p:spPr>
          <a:xfrm>
            <a:off x="1137443" y="7162575"/>
            <a:ext cx="8535600" cy="10368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VN-Gilroy" panose="00000500000000000000" pitchFamily="50" charset="0"/>
              <a:ea typeface="+mn-ea"/>
              <a:cs typeface="+mn-cs"/>
            </a:endParaRPr>
          </a:p>
        </p:txBody>
      </p:sp>
      <p:sp>
        <p:nvSpPr>
          <p:cNvPr id="56" name="Google Shape;152;p25">
            <a:extLst>
              <a:ext uri="{FF2B5EF4-FFF2-40B4-BE49-F238E27FC236}">
                <a16:creationId xmlns:a16="http://schemas.microsoft.com/office/drawing/2014/main" id="{E000B93F-67B2-03AD-B6BC-FEB2CB232A3C}"/>
              </a:ext>
            </a:extLst>
          </p:cNvPr>
          <p:cNvSpPr/>
          <p:nvPr/>
        </p:nvSpPr>
        <p:spPr>
          <a:xfrm>
            <a:off x="1138644" y="5835204"/>
            <a:ext cx="8534399" cy="10368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VN-Gilroy" panose="00000500000000000000" pitchFamily="50" charset="0"/>
              <a:ea typeface="+mn-ea"/>
              <a:cs typeface="+mn-cs"/>
            </a:endParaRP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8EA8B138-6DF6-FC6B-85B0-DDC20FAFADFD}"/>
              </a:ext>
            </a:extLst>
          </p:cNvPr>
          <p:cNvSpPr/>
          <p:nvPr/>
        </p:nvSpPr>
        <p:spPr>
          <a:xfrm>
            <a:off x="969814" y="2578709"/>
            <a:ext cx="10079186" cy="138896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GB" sz="4400" b="1">
                <a:solidFill>
                  <a:prstClr val="black"/>
                </a:solidFill>
                <a:latin typeface="SVN-Gilroy" panose="00000500000000000000" pitchFamily="50" charset="0"/>
              </a:rPr>
              <a:t>Which restaurant should we eat dinner at?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VN-Gilroy" panose="00000500000000000000" pitchFamily="50" charset="0"/>
              <a:ea typeface="+mn-ea"/>
              <a:cs typeface="+mn-cs"/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467A4D07-3371-D066-7F53-725C9A0E3158}"/>
              </a:ext>
            </a:extLst>
          </p:cNvPr>
          <p:cNvSpPr/>
          <p:nvPr/>
        </p:nvSpPr>
        <p:spPr>
          <a:xfrm>
            <a:off x="969814" y="2583143"/>
            <a:ext cx="10149309" cy="138896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GB" sz="4400" b="1">
                <a:solidFill>
                  <a:srgbClr val="0037F4"/>
                </a:solidFill>
                <a:latin typeface="SVN-Gilroy" panose="00000500000000000000" pitchFamily="50" charset="0"/>
              </a:rPr>
              <a:t>Which restaurant </a:t>
            </a:r>
            <a:r>
              <a:rPr lang="en-GB" sz="4400" b="1">
                <a:solidFill>
                  <a:schemeClr val="tx1"/>
                </a:solidFill>
                <a:latin typeface="SVN-Gilroy" panose="00000500000000000000" pitchFamily="50" charset="0"/>
              </a:rPr>
              <a:t>should we </a:t>
            </a:r>
            <a:r>
              <a:rPr lang="en-GB" sz="4400" b="1">
                <a:solidFill>
                  <a:srgbClr val="0037F4"/>
                </a:solidFill>
                <a:latin typeface="SVN-Gilroy" panose="00000500000000000000" pitchFamily="50" charset="0"/>
              </a:rPr>
              <a:t>eat </a:t>
            </a:r>
            <a:r>
              <a:rPr lang="en-GB" sz="4400" b="1">
                <a:solidFill>
                  <a:schemeClr val="tx1"/>
                </a:solidFill>
                <a:latin typeface="SVN-Gilroy" panose="00000500000000000000" pitchFamily="50" charset="0"/>
              </a:rPr>
              <a:t>dinner at?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VN-Gilroy" panose="00000500000000000000" pitchFamily="50" charset="0"/>
            </a:endParaRPr>
          </a:p>
        </p:txBody>
      </p:sp>
      <p:pic>
        <p:nvPicPr>
          <p:cNvPr id="2" name="13. Cau 13">
            <a:hlinkClick r:id="" action="ppaction://media"/>
            <a:extLst>
              <a:ext uri="{FF2B5EF4-FFF2-40B4-BE49-F238E27FC236}">
                <a16:creationId xmlns:a16="http://schemas.microsoft.com/office/drawing/2014/main" id="{38FFD5DF-4495-18A4-FDAE-F98112C34D9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886961" y="489542"/>
            <a:ext cx="777080" cy="777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818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5" dur="1865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4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57" grpId="0" animBg="1"/>
      <p:bldP spid="46" grpId="0" animBg="1"/>
      <p:bldP spid="48" grpId="0"/>
      <p:bldP spid="50" grpId="0"/>
      <p:bldP spid="52" grpId="0"/>
      <p:bldP spid="55" grpId="0" animBg="1"/>
      <p:bldP spid="56" grpId="0" animBg="1"/>
      <p:bldP spid="62" grpId="0"/>
      <p:bldP spid="6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 descr="Two women standing in front of a sign&#10;&#10;Description automatically generated">
            <a:extLst>
              <a:ext uri="{FF2B5EF4-FFF2-40B4-BE49-F238E27FC236}">
                <a16:creationId xmlns:a16="http://schemas.microsoft.com/office/drawing/2014/main" id="{F99758BB-C323-7027-563E-14E0ADB16CD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0"/>
            <a:ext cx="16286694" cy="10287000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 rot="1818284">
            <a:off x="13270169" y="-2236578"/>
            <a:ext cx="3542093" cy="15881952"/>
            <a:chOff x="0" y="0"/>
            <a:chExt cx="1041002" cy="422182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41002" cy="4221827"/>
            </a:xfrm>
            <a:custGeom>
              <a:avLst/>
              <a:gdLst/>
              <a:ahLst/>
              <a:cxnLst/>
              <a:rect l="l" t="t" r="r" b="b"/>
              <a:pathLst>
                <a:path w="1041002" h="4221827">
                  <a:moveTo>
                    <a:pt x="0" y="0"/>
                  </a:moveTo>
                  <a:lnTo>
                    <a:pt x="1041002" y="0"/>
                  </a:lnTo>
                  <a:lnTo>
                    <a:pt x="1041002" y="4221827"/>
                  </a:lnTo>
                  <a:lnTo>
                    <a:pt x="0" y="4221827"/>
                  </a:lnTo>
                  <a:close/>
                </a:path>
              </a:pathLst>
            </a:custGeom>
            <a:gradFill rotWithShape="1">
              <a:gsLst>
                <a:gs pos="0">
                  <a:srgbClr val="AEBDD6">
                    <a:alpha val="100000"/>
                  </a:srgbClr>
                </a:gs>
                <a:gs pos="100000">
                  <a:srgbClr val="0137F4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VN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1041002" cy="4278977"/>
            </a:xfrm>
            <a:prstGeom prst="rect">
              <a:avLst/>
            </a:prstGeom>
          </p:spPr>
          <p:txBody>
            <a:bodyPr lIns="50801" tIns="50801" rIns="50801" bIns="50801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1818284">
            <a:off x="19477976" y="-7285015"/>
            <a:ext cx="274712" cy="11053763"/>
            <a:chOff x="0" y="0"/>
            <a:chExt cx="72352" cy="291127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72352" cy="2911279"/>
            </a:xfrm>
            <a:custGeom>
              <a:avLst/>
              <a:gdLst/>
              <a:ahLst/>
              <a:cxnLst/>
              <a:rect l="l" t="t" r="r" b="b"/>
              <a:pathLst>
                <a:path w="72352" h="2911279">
                  <a:moveTo>
                    <a:pt x="0" y="0"/>
                  </a:moveTo>
                  <a:lnTo>
                    <a:pt x="72352" y="0"/>
                  </a:lnTo>
                  <a:lnTo>
                    <a:pt x="72352" y="2911279"/>
                  </a:lnTo>
                  <a:lnTo>
                    <a:pt x="0" y="2911279"/>
                  </a:lnTo>
                  <a:close/>
                </a:path>
              </a:pathLst>
            </a:custGeom>
            <a:gradFill rotWithShape="1">
              <a:gsLst>
                <a:gs pos="0">
                  <a:srgbClr val="AEBDD6">
                    <a:alpha val="100000"/>
                  </a:srgbClr>
                </a:gs>
                <a:gs pos="100000">
                  <a:srgbClr val="0137F4">
                    <a:alpha val="100000"/>
                  </a:srgbClr>
                </a:gs>
              </a:gsLst>
              <a:path path="circle">
                <a:fillToRect l="50000" t="50000" r="50000" b="50000"/>
              </a:path>
            </a:gradFill>
          </p:spPr>
          <p:txBody>
            <a:bodyPr/>
            <a:lstStyle/>
            <a:p>
              <a:endParaRPr lang="en-VN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72352" cy="2968429"/>
            </a:xfrm>
            <a:prstGeom prst="rect">
              <a:avLst/>
            </a:prstGeom>
          </p:spPr>
          <p:txBody>
            <a:bodyPr lIns="50801" tIns="50801" rIns="50801" bIns="50801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1818284">
            <a:off x="9534406" y="5319614"/>
            <a:ext cx="274712" cy="11053763"/>
            <a:chOff x="0" y="0"/>
            <a:chExt cx="72352" cy="291127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72352" cy="2911279"/>
            </a:xfrm>
            <a:custGeom>
              <a:avLst/>
              <a:gdLst/>
              <a:ahLst/>
              <a:cxnLst/>
              <a:rect l="l" t="t" r="r" b="b"/>
              <a:pathLst>
                <a:path w="72352" h="2911279">
                  <a:moveTo>
                    <a:pt x="0" y="0"/>
                  </a:moveTo>
                  <a:lnTo>
                    <a:pt x="72352" y="0"/>
                  </a:lnTo>
                  <a:lnTo>
                    <a:pt x="72352" y="2911279"/>
                  </a:lnTo>
                  <a:lnTo>
                    <a:pt x="0" y="2911279"/>
                  </a:lnTo>
                  <a:close/>
                </a:path>
              </a:pathLst>
            </a:custGeom>
            <a:gradFill rotWithShape="1">
              <a:gsLst>
                <a:gs pos="0">
                  <a:srgbClr val="0037F4">
                    <a:alpha val="100000"/>
                  </a:srgbClr>
                </a:gs>
                <a:gs pos="100000">
                  <a:srgbClr val="E4DBE4">
                    <a:alpha val="100000"/>
                  </a:srgbClr>
                </a:gs>
              </a:gsLst>
              <a:path path="circle">
                <a:fillToRect l="50000" t="50000" r="50000" b="50000"/>
              </a:path>
            </a:gradFill>
          </p:spPr>
          <p:txBody>
            <a:bodyPr/>
            <a:lstStyle/>
            <a:p>
              <a:endParaRPr lang="en-VN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72352" cy="2968429"/>
            </a:xfrm>
            <a:prstGeom prst="rect">
              <a:avLst/>
            </a:prstGeom>
          </p:spPr>
          <p:txBody>
            <a:bodyPr lIns="50801" tIns="50801" rIns="50801" bIns="50801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 rot="1818284">
            <a:off x="16125860" y="4413261"/>
            <a:ext cx="3194204" cy="7569921"/>
            <a:chOff x="0" y="0"/>
            <a:chExt cx="841272" cy="1993724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41272" cy="1993724"/>
            </a:xfrm>
            <a:custGeom>
              <a:avLst/>
              <a:gdLst/>
              <a:ahLst/>
              <a:cxnLst/>
              <a:rect l="l" t="t" r="r" b="b"/>
              <a:pathLst>
                <a:path w="841272" h="1993724">
                  <a:moveTo>
                    <a:pt x="0" y="0"/>
                  </a:moveTo>
                  <a:lnTo>
                    <a:pt x="841272" y="0"/>
                  </a:lnTo>
                  <a:lnTo>
                    <a:pt x="841272" y="1993724"/>
                  </a:lnTo>
                  <a:lnTo>
                    <a:pt x="0" y="1993724"/>
                  </a:lnTo>
                  <a:close/>
                </a:path>
              </a:pathLst>
            </a:custGeom>
            <a:gradFill rotWithShape="1">
              <a:gsLst>
                <a:gs pos="0">
                  <a:srgbClr val="AEBDD6">
                    <a:alpha val="100000"/>
                  </a:srgbClr>
                </a:gs>
                <a:gs pos="100000">
                  <a:srgbClr val="0137F4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VN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57150"/>
              <a:ext cx="841272" cy="2050874"/>
            </a:xfrm>
            <a:prstGeom prst="rect">
              <a:avLst/>
            </a:prstGeom>
          </p:spPr>
          <p:txBody>
            <a:bodyPr lIns="50801" tIns="50801" rIns="50801" bIns="50801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29" name="TextBox 24">
            <a:extLst>
              <a:ext uri="{FF2B5EF4-FFF2-40B4-BE49-F238E27FC236}">
                <a16:creationId xmlns:a16="http://schemas.microsoft.com/office/drawing/2014/main" id="{45F1CDC1-3D1A-777C-84D4-F537DFB4E7D0}"/>
              </a:ext>
            </a:extLst>
          </p:cNvPr>
          <p:cNvSpPr txBox="1"/>
          <p:nvPr/>
        </p:nvSpPr>
        <p:spPr>
          <a:xfrm>
            <a:off x="282778" y="7777156"/>
            <a:ext cx="6983366" cy="9812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433"/>
              </a:lnSpc>
            </a:pPr>
            <a:r>
              <a:rPr lang="en-US" sz="6000" b="1" dirty="0">
                <a:solidFill>
                  <a:schemeClr val="bg1"/>
                </a:solidFill>
                <a:latin typeface="SVN-Gilroy SemiBold" pitchFamily="2" charset="77"/>
              </a:rPr>
              <a:t>Lesson 1</a:t>
            </a:r>
          </a:p>
        </p:txBody>
      </p:sp>
      <p:grpSp>
        <p:nvGrpSpPr>
          <p:cNvPr id="39" name="Group 16">
            <a:extLst>
              <a:ext uri="{FF2B5EF4-FFF2-40B4-BE49-F238E27FC236}">
                <a16:creationId xmlns:a16="http://schemas.microsoft.com/office/drawing/2014/main" id="{88D5FB85-73D6-4494-F0FE-2D539D1BA8BE}"/>
              </a:ext>
            </a:extLst>
          </p:cNvPr>
          <p:cNvGrpSpPr/>
          <p:nvPr/>
        </p:nvGrpSpPr>
        <p:grpSpPr>
          <a:xfrm>
            <a:off x="11678985" y="2350718"/>
            <a:ext cx="6280866" cy="5585565"/>
            <a:chOff x="0" y="0"/>
            <a:chExt cx="21896591" cy="19472605"/>
          </a:xfrm>
        </p:grpSpPr>
        <p:sp>
          <p:nvSpPr>
            <p:cNvPr id="40" name="Freeform 17">
              <a:extLst>
                <a:ext uri="{FF2B5EF4-FFF2-40B4-BE49-F238E27FC236}">
                  <a16:creationId xmlns:a16="http://schemas.microsoft.com/office/drawing/2014/main" id="{4E76FC5B-2828-0669-4BC2-7EBE989244A7}"/>
                </a:ext>
              </a:extLst>
            </p:cNvPr>
            <p:cNvSpPr/>
            <p:nvPr/>
          </p:nvSpPr>
          <p:spPr>
            <a:xfrm rot="42000">
              <a:off x="119766" y="-133029"/>
              <a:ext cx="21894944" cy="19738714"/>
            </a:xfrm>
            <a:custGeom>
              <a:avLst/>
              <a:gdLst/>
              <a:ahLst/>
              <a:cxnLst/>
              <a:rect l="l" t="t" r="r" b="b"/>
              <a:pathLst>
                <a:path w="21894944" h="19738714">
                  <a:moveTo>
                    <a:pt x="11108705" y="128879"/>
                  </a:moveTo>
                  <a:lnTo>
                    <a:pt x="0" y="19738714"/>
                  </a:lnTo>
                  <a:lnTo>
                    <a:pt x="21894944" y="19471203"/>
                  </a:lnTo>
                  <a:lnTo>
                    <a:pt x="21657046" y="0"/>
                  </a:lnTo>
                  <a:close/>
                </a:path>
              </a:pathLst>
            </a:custGeom>
            <a:blipFill>
              <a:blip r:embed="rId3"/>
              <a:stretch>
                <a:fillRect l="-105932" t="-6341" r="-10127" b="-28468"/>
              </a:stretch>
            </a:blipFill>
          </p:spPr>
          <p:txBody>
            <a:bodyPr/>
            <a:lstStyle/>
            <a:p>
              <a:endParaRPr lang="en-VN"/>
            </a:p>
          </p:txBody>
        </p:sp>
      </p:grpSp>
      <p:grpSp>
        <p:nvGrpSpPr>
          <p:cNvPr id="12" name="Group 7">
            <a:extLst>
              <a:ext uri="{FF2B5EF4-FFF2-40B4-BE49-F238E27FC236}">
                <a16:creationId xmlns:a16="http://schemas.microsoft.com/office/drawing/2014/main" id="{DE74290D-058F-55EF-6B11-FFCFF539B06E}"/>
              </a:ext>
            </a:extLst>
          </p:cNvPr>
          <p:cNvGrpSpPr/>
          <p:nvPr/>
        </p:nvGrpSpPr>
        <p:grpSpPr>
          <a:xfrm>
            <a:off x="457022" y="475374"/>
            <a:ext cx="993693" cy="938319"/>
            <a:chOff x="0" y="0"/>
            <a:chExt cx="812800" cy="812800"/>
          </a:xfrm>
        </p:grpSpPr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BCA83BDF-F8B9-2BEC-C8D8-D6F0B69612D7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7900"/>
            </a:solidFill>
          </p:spPr>
          <p:txBody>
            <a:bodyPr/>
            <a:lstStyle/>
            <a:p>
              <a:endParaRPr lang="en-VN" dirty="0"/>
            </a:p>
          </p:txBody>
        </p:sp>
        <p:sp>
          <p:nvSpPr>
            <p:cNvPr id="17" name="TextBox 9">
              <a:extLst>
                <a:ext uri="{FF2B5EF4-FFF2-40B4-BE49-F238E27FC236}">
                  <a16:creationId xmlns:a16="http://schemas.microsoft.com/office/drawing/2014/main" id="{735CCC38-B455-F43F-976D-FAE20C68614F}"/>
                </a:ext>
              </a:extLst>
            </p:cNvPr>
            <p:cNvSpPr txBox="1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lIns="50801" tIns="50801" rIns="50801" bIns="50801" rtlCol="0" anchor="ctr"/>
            <a:lstStyle/>
            <a:p>
              <a:pPr algn="ctr">
                <a:lnSpc>
                  <a:spcPts val="5520"/>
                </a:lnSpc>
              </a:pPr>
              <a:r>
                <a:rPr lang="en-US" sz="3999" b="1" dirty="0">
                  <a:solidFill>
                    <a:srgbClr val="FFFFFF"/>
                  </a:solidFill>
                  <a:latin typeface="SVN-Gilroy XBold" pitchFamily="2" charset="77"/>
                </a:rPr>
                <a:t>1</a:t>
              </a:r>
            </a:p>
          </p:txBody>
        </p:sp>
      </p:grpSp>
      <p:sp>
        <p:nvSpPr>
          <p:cNvPr id="18" name="Google Shape;152;p25">
            <a:extLst>
              <a:ext uri="{FF2B5EF4-FFF2-40B4-BE49-F238E27FC236}">
                <a16:creationId xmlns:a16="http://schemas.microsoft.com/office/drawing/2014/main" id="{B4435876-9A3C-1282-B6D2-539DA11F6FAE}"/>
              </a:ext>
            </a:extLst>
          </p:cNvPr>
          <p:cNvSpPr/>
          <p:nvPr/>
        </p:nvSpPr>
        <p:spPr>
          <a:xfrm>
            <a:off x="1187216" y="2656457"/>
            <a:ext cx="8661812" cy="824261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latin typeface="SVN-Gilroy" panose="00000500000000000000" pitchFamily="50" charset="0"/>
            </a:endParaRPr>
          </a:p>
        </p:txBody>
      </p:sp>
      <p:sp>
        <p:nvSpPr>
          <p:cNvPr id="19" name="Google Shape;154;p25">
            <a:extLst>
              <a:ext uri="{FF2B5EF4-FFF2-40B4-BE49-F238E27FC236}">
                <a16:creationId xmlns:a16="http://schemas.microsoft.com/office/drawing/2014/main" id="{C72486F9-DB46-69EA-C469-02BFB121C5E4}"/>
              </a:ext>
            </a:extLst>
          </p:cNvPr>
          <p:cNvSpPr txBox="1">
            <a:spLocks/>
          </p:cNvSpPr>
          <p:nvPr/>
        </p:nvSpPr>
        <p:spPr>
          <a:xfrm>
            <a:off x="1532097" y="2657222"/>
            <a:ext cx="8316930" cy="6834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4200" dirty="0">
                <a:latin typeface="SVN-Gilroy" panose="00000500000000000000" pitchFamily="50" charset="0"/>
              </a:rPr>
              <a:t>A. It starts at 10:00</a:t>
            </a:r>
          </a:p>
        </p:txBody>
      </p:sp>
      <p:sp>
        <p:nvSpPr>
          <p:cNvPr id="20" name="Google Shape;154;p25">
            <a:extLst>
              <a:ext uri="{FF2B5EF4-FFF2-40B4-BE49-F238E27FC236}">
                <a16:creationId xmlns:a16="http://schemas.microsoft.com/office/drawing/2014/main" id="{8355B491-B09B-1469-4EBB-EB8F782CE051}"/>
              </a:ext>
            </a:extLst>
          </p:cNvPr>
          <p:cNvSpPr txBox="1">
            <a:spLocks/>
          </p:cNvSpPr>
          <p:nvPr/>
        </p:nvSpPr>
        <p:spPr>
          <a:xfrm>
            <a:off x="1532097" y="3967203"/>
            <a:ext cx="6659925" cy="535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7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/>
            <a:r>
              <a:rPr lang="en-US" sz="4200" dirty="0">
                <a:latin typeface="SVN-Gilroy" pitchFamily="2" charset="77"/>
              </a:rPr>
              <a:t>B. I was present there</a:t>
            </a:r>
            <a:endParaRPr lang="en-US" sz="4200" dirty="0">
              <a:solidFill>
                <a:schemeClr val="tx1"/>
              </a:solidFill>
              <a:latin typeface="SVN-Gilroy" panose="00000500000000000000" pitchFamily="50" charset="0"/>
              <a:ea typeface="+mn-ea"/>
              <a:cs typeface="+mn-cs"/>
            </a:endParaRPr>
          </a:p>
        </p:txBody>
      </p:sp>
      <p:sp>
        <p:nvSpPr>
          <p:cNvPr id="21" name="Google Shape;152;p25">
            <a:extLst>
              <a:ext uri="{FF2B5EF4-FFF2-40B4-BE49-F238E27FC236}">
                <a16:creationId xmlns:a16="http://schemas.microsoft.com/office/drawing/2014/main" id="{2B78CF67-EE12-E63C-77FB-161E5C98A451}"/>
              </a:ext>
            </a:extLst>
          </p:cNvPr>
          <p:cNvSpPr/>
          <p:nvPr/>
        </p:nvSpPr>
        <p:spPr>
          <a:xfrm>
            <a:off x="1187215" y="3962435"/>
            <a:ext cx="8649794" cy="824261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latin typeface="SVN-Gilroy" panose="00000500000000000000" pitchFamily="50" charset="0"/>
            </a:endParaRPr>
          </a:p>
        </p:txBody>
      </p:sp>
      <p:sp>
        <p:nvSpPr>
          <p:cNvPr id="22" name="Rectangle: Rounded Corners 61">
            <a:extLst>
              <a:ext uri="{FF2B5EF4-FFF2-40B4-BE49-F238E27FC236}">
                <a16:creationId xmlns:a16="http://schemas.microsoft.com/office/drawing/2014/main" id="{C9D6E149-1A34-4896-CED5-0C2BD35E9EBB}"/>
              </a:ext>
            </a:extLst>
          </p:cNvPr>
          <p:cNvSpPr/>
          <p:nvPr/>
        </p:nvSpPr>
        <p:spPr>
          <a:xfrm>
            <a:off x="1173943" y="1145978"/>
            <a:ext cx="12881417" cy="104087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sz="4200" b="1" dirty="0">
                <a:solidFill>
                  <a:schemeClr val="tx1"/>
                </a:solidFill>
                <a:latin typeface="SVN-Gilroy" pitchFamily="2" charset="77"/>
              </a:rPr>
              <a:t>What time does the presentation begin?</a:t>
            </a:r>
          </a:p>
        </p:txBody>
      </p:sp>
      <p:sp>
        <p:nvSpPr>
          <p:cNvPr id="23" name="Rectangle: Rounded Corners 62">
            <a:extLst>
              <a:ext uri="{FF2B5EF4-FFF2-40B4-BE49-F238E27FC236}">
                <a16:creationId xmlns:a16="http://schemas.microsoft.com/office/drawing/2014/main" id="{4D637064-7ED5-CAF7-798D-2CABDF0FEAFC}"/>
              </a:ext>
            </a:extLst>
          </p:cNvPr>
          <p:cNvSpPr/>
          <p:nvPr/>
        </p:nvSpPr>
        <p:spPr>
          <a:xfrm>
            <a:off x="1173943" y="1291858"/>
            <a:ext cx="11637534" cy="874112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>
              <a:lnSpc>
                <a:spcPct val="150000"/>
              </a:lnSpc>
            </a:pPr>
            <a:r>
              <a:rPr lang="en-US" sz="4200" b="1" dirty="0">
                <a:solidFill>
                  <a:srgbClr val="0037F4"/>
                </a:solidFill>
                <a:latin typeface="SVN-Gilroy" pitchFamily="2" charset="77"/>
              </a:rPr>
              <a:t>What time </a:t>
            </a:r>
            <a:r>
              <a:rPr lang="en-US" sz="4200" b="1" dirty="0">
                <a:solidFill>
                  <a:schemeClr val="tx1"/>
                </a:solidFill>
                <a:latin typeface="SVN-Gilroy" pitchFamily="2" charset="77"/>
              </a:rPr>
              <a:t>does</a:t>
            </a:r>
            <a:r>
              <a:rPr lang="en-US" sz="4200" b="1" dirty="0">
                <a:solidFill>
                  <a:srgbClr val="0037F4"/>
                </a:solidFill>
                <a:latin typeface="SVN-Gilroy" pitchFamily="2" charset="77"/>
              </a:rPr>
              <a:t> </a:t>
            </a:r>
            <a:r>
              <a:rPr lang="en-US" sz="4200" b="1" dirty="0">
                <a:solidFill>
                  <a:schemeClr val="tx1"/>
                </a:solidFill>
                <a:latin typeface="SVN-Gilroy" pitchFamily="2" charset="77"/>
              </a:rPr>
              <a:t>the presentation begin?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E258F15-150C-DC10-D2AC-69A4BA0BA070}"/>
              </a:ext>
            </a:extLst>
          </p:cNvPr>
          <p:cNvSpPr txBox="1"/>
          <p:nvPr/>
        </p:nvSpPr>
        <p:spPr>
          <a:xfrm>
            <a:off x="617538" y="5500307"/>
            <a:ext cx="9315942" cy="3769815"/>
          </a:xfrm>
          <a:prstGeom prst="rect">
            <a:avLst/>
          </a:prstGeom>
          <a:solidFill>
            <a:schemeClr val="bg1"/>
          </a:solidFill>
          <a:ln>
            <a:solidFill>
              <a:srgbClr val="0037F4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VN" sz="3900" b="1" dirty="0">
                <a:solidFill>
                  <a:srgbClr val="0037F4"/>
                </a:solidFill>
                <a:latin typeface="SVN-Gilroy XBold" pitchFamily="2" charset="77"/>
              </a:rPr>
              <a:t>Lưu ý:</a:t>
            </a:r>
          </a:p>
          <a:p>
            <a:pPr marL="428625" indent="-428625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VN" sz="3900" dirty="0">
                <a:latin typeface="SVN-Gilroy" pitchFamily="2" charset="77"/>
              </a:rPr>
              <a:t>Ở câu hỏi: </a:t>
            </a:r>
            <a:r>
              <a:rPr lang="vi-VN" sz="3900" dirty="0">
                <a:latin typeface="SVN-Gilroy" pitchFamily="2" charset="77"/>
              </a:rPr>
              <a:t>Nghe 4 từ đầu tiên, tìm được từ khóa quan trọng</a:t>
            </a:r>
            <a:endParaRPr lang="en-US" sz="3900" dirty="0">
              <a:latin typeface="SVN-Gilroy" pitchFamily="2" charset="77"/>
            </a:endParaRPr>
          </a:p>
          <a:p>
            <a:pPr marL="428625" indent="-428625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VN" sz="3900" dirty="0">
                <a:latin typeface="SVN-Gilroy" pitchFamily="2" charset="77"/>
              </a:rPr>
              <a:t>Ở đáp án đúng: Dựa vào danh từ </a:t>
            </a:r>
            <a:r>
              <a:rPr lang="en-US" sz="3900" dirty="0">
                <a:latin typeface="SVN-Gilroy" pitchFamily="2" charset="77"/>
              </a:rPr>
              <a:t>“</a:t>
            </a:r>
            <a:r>
              <a:rPr lang="en-VN" sz="3900" dirty="0">
                <a:latin typeface="SVN-Gilroy" pitchFamily="2" charset="77"/>
              </a:rPr>
              <a:t>time</a:t>
            </a:r>
            <a:r>
              <a:rPr lang="en-US" sz="3900" dirty="0">
                <a:latin typeface="SVN-Gilroy" pitchFamily="2" charset="77"/>
              </a:rPr>
              <a:t>”</a:t>
            </a:r>
            <a:r>
              <a:rPr lang="en-VN" sz="3900" dirty="0">
                <a:latin typeface="SVN-Gilroy" pitchFamily="2" charset="77"/>
              </a:rPr>
              <a:t> đi kèm </a:t>
            </a:r>
            <a:r>
              <a:rPr lang="en-US" sz="3900" dirty="0">
                <a:latin typeface="SVN-Gilroy" pitchFamily="2" charset="77"/>
              </a:rPr>
              <a:t>“</a:t>
            </a:r>
            <a:r>
              <a:rPr lang="en-VN" sz="3900" dirty="0">
                <a:latin typeface="SVN-Gilroy" pitchFamily="2" charset="77"/>
              </a:rPr>
              <a:t>What</a:t>
            </a:r>
            <a:r>
              <a:rPr lang="en-US" sz="3900" dirty="0">
                <a:latin typeface="SVN-Gilroy" pitchFamily="2" charset="77"/>
              </a:rPr>
              <a:t>”</a:t>
            </a:r>
            <a:r>
              <a:rPr lang="en-VN" sz="3900" dirty="0">
                <a:latin typeface="SVN-Gilroy" pitchFamily="2" charset="77"/>
              </a:rPr>
              <a:t> để trả lời.</a:t>
            </a:r>
          </a:p>
        </p:txBody>
      </p:sp>
      <p:sp>
        <p:nvSpPr>
          <p:cNvPr id="31" name="Google Shape;152;p25">
            <a:extLst>
              <a:ext uri="{FF2B5EF4-FFF2-40B4-BE49-F238E27FC236}">
                <a16:creationId xmlns:a16="http://schemas.microsoft.com/office/drawing/2014/main" id="{3BE70368-2B50-605B-FC83-7C7D27808373}"/>
              </a:ext>
            </a:extLst>
          </p:cNvPr>
          <p:cNvSpPr/>
          <p:nvPr/>
        </p:nvSpPr>
        <p:spPr>
          <a:xfrm>
            <a:off x="1194764" y="2664397"/>
            <a:ext cx="8649795" cy="824261"/>
          </a:xfrm>
          <a:prstGeom prst="roundRect">
            <a:avLst>
              <a:gd name="adj" fmla="val 50000"/>
            </a:avLst>
          </a:prstGeom>
          <a:solidFill>
            <a:srgbClr val="FF7900"/>
          </a:solidFill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latin typeface="SVN-Gilroy" panose="00000500000000000000" pitchFamily="50" charset="0"/>
            </a:endParaRPr>
          </a:p>
        </p:txBody>
      </p:sp>
      <p:sp>
        <p:nvSpPr>
          <p:cNvPr id="32" name="Google Shape;154;p25">
            <a:extLst>
              <a:ext uri="{FF2B5EF4-FFF2-40B4-BE49-F238E27FC236}">
                <a16:creationId xmlns:a16="http://schemas.microsoft.com/office/drawing/2014/main" id="{A5E8A2B6-56B1-CEB5-0AF4-57AA9A2D4695}"/>
              </a:ext>
            </a:extLst>
          </p:cNvPr>
          <p:cNvSpPr txBox="1">
            <a:spLocks/>
          </p:cNvSpPr>
          <p:nvPr/>
        </p:nvSpPr>
        <p:spPr>
          <a:xfrm>
            <a:off x="1532053" y="2657383"/>
            <a:ext cx="8327180" cy="385523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4200" dirty="0">
                <a:latin typeface="SVN-Gilroy" panose="00000500000000000000" pitchFamily="50" charset="0"/>
              </a:rPr>
              <a:t>A. </a:t>
            </a:r>
            <a:r>
              <a:rPr lang="en-US" sz="4200" u="sng" dirty="0">
                <a:latin typeface="SVN-Gilroy" panose="00000500000000000000" pitchFamily="50" charset="0"/>
              </a:rPr>
              <a:t>It starts at 10:00</a:t>
            </a:r>
          </a:p>
        </p:txBody>
      </p:sp>
    </p:spTree>
  </p:cSld>
  <p:clrMapOvr>
    <a:masterClrMapping/>
  </p:clrMapOvr>
  <p:transition spd="slow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/>
      <p:bldP spid="20" grpId="0"/>
      <p:bldP spid="21" grpId="0" animBg="1"/>
      <p:bldP spid="22" grpId="0"/>
      <p:bldP spid="23" grpId="0" animBg="1"/>
      <p:bldP spid="24" grpId="0" animBg="1"/>
      <p:bldP spid="31" grpId="0" animBg="1"/>
      <p:bldP spid="32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781682-BE9B-55B0-514A-4EAAC81103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152;p25">
            <a:extLst>
              <a:ext uri="{FF2B5EF4-FFF2-40B4-BE49-F238E27FC236}">
                <a16:creationId xmlns:a16="http://schemas.microsoft.com/office/drawing/2014/main" id="{C1FAFEB1-E9F1-17F3-3A1E-BEC313AA8A68}"/>
              </a:ext>
            </a:extLst>
          </p:cNvPr>
          <p:cNvSpPr/>
          <p:nvPr/>
        </p:nvSpPr>
        <p:spPr>
          <a:xfrm>
            <a:off x="1138644" y="4551463"/>
            <a:ext cx="8534399" cy="1036800"/>
          </a:xfrm>
          <a:prstGeom prst="roundRect">
            <a:avLst>
              <a:gd name="adj" fmla="val 50000"/>
            </a:avLst>
          </a:prstGeom>
          <a:solidFill>
            <a:srgbClr val="FF7900"/>
          </a:solidFill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VN-Gilroy" panose="00000500000000000000" pitchFamily="50" charset="0"/>
              <a:ea typeface="+mn-ea"/>
              <a:cs typeface="+mn-cs"/>
            </a:endParaRPr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35F6B139-8E65-EA06-A7BB-756D786702D6}"/>
              </a:ext>
            </a:extLst>
          </p:cNvPr>
          <p:cNvGrpSpPr/>
          <p:nvPr/>
        </p:nvGrpSpPr>
        <p:grpSpPr>
          <a:xfrm>
            <a:off x="14323719" y="-179983"/>
            <a:ext cx="3964281" cy="10019737"/>
            <a:chOff x="0" y="0"/>
            <a:chExt cx="1044090" cy="2638943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0E640A9D-7D1C-37F2-852B-F747DE950C43}"/>
                </a:ext>
              </a:extLst>
            </p:cNvPr>
            <p:cNvSpPr/>
            <p:nvPr/>
          </p:nvSpPr>
          <p:spPr>
            <a:xfrm>
              <a:off x="0" y="0"/>
              <a:ext cx="1044090" cy="2638943"/>
            </a:xfrm>
            <a:custGeom>
              <a:avLst/>
              <a:gdLst/>
              <a:ahLst/>
              <a:cxnLst/>
              <a:rect l="l" t="t" r="r" b="b"/>
              <a:pathLst>
                <a:path w="1044090" h="2638943">
                  <a:moveTo>
                    <a:pt x="0" y="0"/>
                  </a:moveTo>
                  <a:lnTo>
                    <a:pt x="1044090" y="0"/>
                  </a:lnTo>
                  <a:lnTo>
                    <a:pt x="1044090" y="2638943"/>
                  </a:lnTo>
                  <a:lnTo>
                    <a:pt x="0" y="2638943"/>
                  </a:lnTo>
                  <a:close/>
                </a:path>
              </a:pathLst>
            </a:custGeom>
            <a:solidFill>
              <a:srgbClr val="0037F4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5356F4EF-5E77-8488-8956-F840DF58D97A}"/>
                </a:ext>
              </a:extLst>
            </p:cNvPr>
            <p:cNvSpPr txBox="1"/>
            <p:nvPr/>
          </p:nvSpPr>
          <p:spPr>
            <a:xfrm>
              <a:off x="0" y="-38100"/>
              <a:ext cx="1044090" cy="26770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59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VN-Gilroy" panose="00000500000000000000" pitchFamily="50" charset="0"/>
                <a:ea typeface="+mn-ea"/>
                <a:cs typeface="+mn-cs"/>
              </a:endParaRPr>
            </a:p>
          </p:txBody>
        </p:sp>
      </p:grpSp>
      <p:sp>
        <p:nvSpPr>
          <p:cNvPr id="6" name="Freeform 6">
            <a:extLst>
              <a:ext uri="{FF2B5EF4-FFF2-40B4-BE49-F238E27FC236}">
                <a16:creationId xmlns:a16="http://schemas.microsoft.com/office/drawing/2014/main" id="{E4AB20C7-2108-87D6-5DB0-7EFC4C124502}"/>
              </a:ext>
            </a:extLst>
          </p:cNvPr>
          <p:cNvSpPr/>
          <p:nvPr/>
        </p:nvSpPr>
        <p:spPr>
          <a:xfrm>
            <a:off x="11796731" y="447246"/>
            <a:ext cx="5972616" cy="8371972"/>
          </a:xfrm>
          <a:custGeom>
            <a:avLst/>
            <a:gdLst/>
            <a:ahLst/>
            <a:cxnLst/>
            <a:rect l="l" t="t" r="r" b="b"/>
            <a:pathLst>
              <a:path w="5972616" h="8371972">
                <a:moveTo>
                  <a:pt x="0" y="0"/>
                </a:moveTo>
                <a:lnTo>
                  <a:pt x="5972616" y="0"/>
                </a:lnTo>
                <a:lnTo>
                  <a:pt x="5972616" y="8371972"/>
                </a:lnTo>
                <a:lnTo>
                  <a:pt x="0" y="83719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387" r="-2387" b="-12189"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7" name="Group 7">
            <a:extLst>
              <a:ext uri="{FF2B5EF4-FFF2-40B4-BE49-F238E27FC236}">
                <a16:creationId xmlns:a16="http://schemas.microsoft.com/office/drawing/2014/main" id="{187B312F-C966-3A35-DB1E-AF06E253D2E5}"/>
              </a:ext>
            </a:extLst>
          </p:cNvPr>
          <p:cNvGrpSpPr/>
          <p:nvPr/>
        </p:nvGrpSpPr>
        <p:grpSpPr>
          <a:xfrm>
            <a:off x="827819" y="1007097"/>
            <a:ext cx="1311411" cy="1311411"/>
            <a:chOff x="0" y="0"/>
            <a:chExt cx="812800" cy="812800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B443F833-0423-9FB2-E214-036FF9C053F9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7900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2A592924-869C-6691-6C51-AD7066758E43}"/>
                </a:ext>
              </a:extLst>
            </p:cNvPr>
            <p:cNvSpPr txBox="1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551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999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VN-Gilroy" panose="00000500000000000000" pitchFamily="50" charset="0"/>
                  <a:ea typeface="+mn-ea"/>
                  <a:cs typeface="+mn-cs"/>
                </a:rPr>
                <a:t>1</a:t>
              </a:r>
              <a:r>
                <a:rPr kumimoji="0" lang="vi-VN" sz="3999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VN-Gilroy" panose="00000500000000000000" pitchFamily="50" charset="0"/>
                  <a:ea typeface="+mn-ea"/>
                  <a:cs typeface="+mn-cs"/>
                </a:rPr>
                <a:t>4</a:t>
              </a:r>
              <a:endParaRPr kumimoji="0" lang="en-US" sz="3999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VN-Gilroy" panose="00000500000000000000" pitchFamily="50" charset="0"/>
                <a:ea typeface="+mn-ea"/>
                <a:cs typeface="+mn-cs"/>
              </a:endParaRPr>
            </a:p>
          </p:txBody>
        </p:sp>
      </p:grpSp>
      <p:sp>
        <p:nvSpPr>
          <p:cNvPr id="46" name="Google Shape;152;p25">
            <a:extLst>
              <a:ext uri="{FF2B5EF4-FFF2-40B4-BE49-F238E27FC236}">
                <a16:creationId xmlns:a16="http://schemas.microsoft.com/office/drawing/2014/main" id="{437F3F0C-9BC4-831F-D979-A3A3A44C26B8}"/>
              </a:ext>
            </a:extLst>
          </p:cNvPr>
          <p:cNvSpPr/>
          <p:nvPr/>
        </p:nvSpPr>
        <p:spPr>
          <a:xfrm>
            <a:off x="1143000" y="4527495"/>
            <a:ext cx="8534400" cy="1036442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VN-Gilroy" panose="00000500000000000000" pitchFamily="50" charset="0"/>
              <a:ea typeface="+mn-ea"/>
              <a:cs typeface="+mn-cs"/>
            </a:endParaRPr>
          </a:p>
        </p:txBody>
      </p:sp>
      <p:sp>
        <p:nvSpPr>
          <p:cNvPr id="48" name="Google Shape;154;p25">
            <a:extLst>
              <a:ext uri="{FF2B5EF4-FFF2-40B4-BE49-F238E27FC236}">
                <a16:creationId xmlns:a16="http://schemas.microsoft.com/office/drawing/2014/main" id="{4C1262D3-1044-4C47-9739-315CAFB55266}"/>
              </a:ext>
            </a:extLst>
          </p:cNvPr>
          <p:cNvSpPr txBox="1">
            <a:spLocks/>
          </p:cNvSpPr>
          <p:nvPr/>
        </p:nvSpPr>
        <p:spPr>
          <a:xfrm>
            <a:off x="1447252" y="4643606"/>
            <a:ext cx="7351867" cy="88100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Bef>
                <a:spcPts val="0"/>
              </a:spcBef>
              <a:buNone/>
              <a:defRPr/>
            </a:pPr>
            <a:r>
              <a:rPr kumimoji="0" lang="en-US" sz="3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VN-Gilroy" panose="00000500000000000000" pitchFamily="50" charset="0"/>
                <a:ea typeface="+mn-ea"/>
                <a:cs typeface="+mn-cs"/>
              </a:rPr>
              <a:t>A. </a:t>
            </a:r>
            <a:r>
              <a:rPr lang="en-GB" sz="3400">
                <a:solidFill>
                  <a:prstClr val="black"/>
                </a:solidFill>
                <a:latin typeface="SVN-Gilroy" panose="00000500000000000000" pitchFamily="50" charset="0"/>
              </a:rPr>
              <a:t>She had a doctor appointment.</a:t>
            </a:r>
            <a:endParaRPr kumimoji="0" lang="en-US" sz="3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VN-Gilroy" panose="00000500000000000000" pitchFamily="50" charset="0"/>
              <a:ea typeface="+mn-ea"/>
              <a:cs typeface="+mn-cs"/>
            </a:endParaRPr>
          </a:p>
        </p:txBody>
      </p:sp>
      <p:sp>
        <p:nvSpPr>
          <p:cNvPr id="50" name="Google Shape;154;p25">
            <a:extLst>
              <a:ext uri="{FF2B5EF4-FFF2-40B4-BE49-F238E27FC236}">
                <a16:creationId xmlns:a16="http://schemas.microsoft.com/office/drawing/2014/main" id="{662CB3F6-A966-0772-6E4A-77643F1A1294}"/>
              </a:ext>
            </a:extLst>
          </p:cNvPr>
          <p:cNvSpPr txBox="1">
            <a:spLocks/>
          </p:cNvSpPr>
          <p:nvPr/>
        </p:nvSpPr>
        <p:spPr>
          <a:xfrm>
            <a:off x="1447252" y="5927419"/>
            <a:ext cx="6325148" cy="945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7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>
              <a:buClr>
                <a:prstClr val="black"/>
              </a:buClr>
              <a:defRPr/>
            </a:pPr>
            <a:r>
              <a:rPr kumimoji="0" lang="en-US" sz="3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VN-Gilroy" panose="00000500000000000000" pitchFamily="50" charset="0"/>
                <a:ea typeface="Source Sans Pro"/>
                <a:cs typeface="+mn-cs"/>
                <a:sym typeface="Source Sans Pro"/>
              </a:rPr>
              <a:t>B. </a:t>
            </a:r>
            <a:r>
              <a:rPr lang="en-US" sz="3400">
                <a:solidFill>
                  <a:prstClr val="black"/>
                </a:solidFill>
                <a:latin typeface="SVN-Gilroy" panose="00000500000000000000" pitchFamily="50" charset="0"/>
                <a:cs typeface="+mn-cs"/>
              </a:rPr>
              <a:t>About thirty minutes ago.</a:t>
            </a:r>
            <a:endParaRPr kumimoji="0" lang="en-US" sz="3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VN-Gilroy" panose="00000500000000000000" pitchFamily="50" charset="0"/>
              <a:ea typeface="Source Sans Pro"/>
              <a:cs typeface="+mn-cs"/>
              <a:sym typeface="Source Sans Pro"/>
            </a:endParaRPr>
          </a:p>
        </p:txBody>
      </p:sp>
      <p:sp>
        <p:nvSpPr>
          <p:cNvPr id="52" name="Google Shape;154;p25">
            <a:extLst>
              <a:ext uri="{FF2B5EF4-FFF2-40B4-BE49-F238E27FC236}">
                <a16:creationId xmlns:a16="http://schemas.microsoft.com/office/drawing/2014/main" id="{9E69D711-EB96-659D-339F-433813C7935A}"/>
              </a:ext>
            </a:extLst>
          </p:cNvPr>
          <p:cNvSpPr txBox="1">
            <a:spLocks/>
          </p:cNvSpPr>
          <p:nvPr/>
        </p:nvSpPr>
        <p:spPr>
          <a:xfrm>
            <a:off x="1499726" y="7244942"/>
            <a:ext cx="8803475" cy="943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7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>
              <a:buClr>
                <a:prstClr val="black"/>
              </a:buClr>
              <a:defRPr/>
            </a:pPr>
            <a:r>
              <a:rPr kumimoji="0" lang="en-US" sz="3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VN-Gilroy" panose="00000500000000000000" pitchFamily="50" charset="0"/>
                <a:ea typeface="Source Sans Pro"/>
                <a:cs typeface="+mn-cs"/>
                <a:sym typeface="Source Sans Pro"/>
              </a:rPr>
              <a:t>C. </a:t>
            </a:r>
            <a:r>
              <a:rPr lang="en-US" sz="3400">
                <a:solidFill>
                  <a:prstClr val="black"/>
                </a:solidFill>
                <a:latin typeface="SVN-Gilroy" panose="00000500000000000000" pitchFamily="50" charset="0"/>
                <a:cs typeface="+mn-cs"/>
              </a:rPr>
              <a:t>She’s usually on time.</a:t>
            </a:r>
            <a:endParaRPr kumimoji="0" lang="en-US" sz="3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VN-Gilroy" panose="00000500000000000000" pitchFamily="50" charset="0"/>
              <a:ea typeface="Source Sans Pro"/>
              <a:cs typeface="+mn-cs"/>
              <a:sym typeface="Source Sans Pro"/>
            </a:endParaRPr>
          </a:p>
        </p:txBody>
      </p:sp>
      <p:sp>
        <p:nvSpPr>
          <p:cNvPr id="55" name="Google Shape;152;p25">
            <a:extLst>
              <a:ext uri="{FF2B5EF4-FFF2-40B4-BE49-F238E27FC236}">
                <a16:creationId xmlns:a16="http://schemas.microsoft.com/office/drawing/2014/main" id="{13406E7E-BA68-289D-F541-F31BC411E744}"/>
              </a:ext>
            </a:extLst>
          </p:cNvPr>
          <p:cNvSpPr/>
          <p:nvPr/>
        </p:nvSpPr>
        <p:spPr>
          <a:xfrm>
            <a:off x="1138644" y="7075190"/>
            <a:ext cx="8535600" cy="10368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VN-Gilroy" panose="00000500000000000000" pitchFamily="50" charset="0"/>
              <a:ea typeface="+mn-ea"/>
              <a:cs typeface="+mn-cs"/>
            </a:endParaRPr>
          </a:p>
        </p:txBody>
      </p:sp>
      <p:sp>
        <p:nvSpPr>
          <p:cNvPr id="56" name="Google Shape;152;p25">
            <a:extLst>
              <a:ext uri="{FF2B5EF4-FFF2-40B4-BE49-F238E27FC236}">
                <a16:creationId xmlns:a16="http://schemas.microsoft.com/office/drawing/2014/main" id="{99763EE7-DCAD-4D5C-3A37-6860615DA2A6}"/>
              </a:ext>
            </a:extLst>
          </p:cNvPr>
          <p:cNvSpPr/>
          <p:nvPr/>
        </p:nvSpPr>
        <p:spPr>
          <a:xfrm>
            <a:off x="1138644" y="5767231"/>
            <a:ext cx="8534399" cy="10368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VN-Gilroy" panose="00000500000000000000" pitchFamily="50" charset="0"/>
              <a:ea typeface="+mn-ea"/>
              <a:cs typeface="+mn-cs"/>
            </a:endParaRP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5A95E633-1270-BCB1-FDE0-753B48CED36D}"/>
              </a:ext>
            </a:extLst>
          </p:cNvPr>
          <p:cNvSpPr/>
          <p:nvPr/>
        </p:nvSpPr>
        <p:spPr>
          <a:xfrm>
            <a:off x="969814" y="2693846"/>
            <a:ext cx="9945836" cy="138896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defRPr/>
            </a:pPr>
            <a:r>
              <a:rPr lang="en-GB" sz="4400" b="1">
                <a:solidFill>
                  <a:prstClr val="black"/>
                </a:solidFill>
                <a:latin typeface="SVN-Gilroy" panose="00000500000000000000" pitchFamily="50" charset="0"/>
              </a:rPr>
              <a:t>Why did Mrs. Chang leave early?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VN-Gilroy" panose="00000500000000000000" pitchFamily="50" charset="0"/>
              <a:ea typeface="+mn-ea"/>
              <a:cs typeface="+mn-cs"/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8C2CB8F4-E99A-21F8-1040-C346D88B51FE}"/>
              </a:ext>
            </a:extLst>
          </p:cNvPr>
          <p:cNvSpPr/>
          <p:nvPr/>
        </p:nvSpPr>
        <p:spPr>
          <a:xfrm>
            <a:off x="969814" y="2713511"/>
            <a:ext cx="9945836" cy="138896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defRPr/>
            </a:pPr>
            <a:r>
              <a:rPr lang="en-GB" sz="4400" b="1">
                <a:solidFill>
                  <a:srgbClr val="0037F4"/>
                </a:solidFill>
                <a:latin typeface="SVN-Gilroy" panose="00000500000000000000" pitchFamily="50" charset="0"/>
              </a:rPr>
              <a:t>Why </a:t>
            </a:r>
            <a:r>
              <a:rPr lang="en-GB" sz="4400" b="1">
                <a:solidFill>
                  <a:schemeClr val="tx1"/>
                </a:solidFill>
                <a:latin typeface="SVN-Gilroy" panose="00000500000000000000" pitchFamily="50" charset="0"/>
              </a:rPr>
              <a:t>did Mrs. Chang </a:t>
            </a:r>
            <a:r>
              <a:rPr lang="en-GB" sz="4400" b="1">
                <a:solidFill>
                  <a:srgbClr val="0037F4"/>
                </a:solidFill>
                <a:latin typeface="SVN-Gilroy" panose="00000500000000000000" pitchFamily="50" charset="0"/>
              </a:rPr>
              <a:t>leave </a:t>
            </a:r>
            <a:r>
              <a:rPr lang="en-GB" sz="4400" b="1">
                <a:solidFill>
                  <a:schemeClr val="tx1"/>
                </a:solidFill>
                <a:latin typeface="SVN-Gilroy" panose="00000500000000000000" pitchFamily="50" charset="0"/>
              </a:rPr>
              <a:t>early?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VN-Gilroy" panose="00000500000000000000" pitchFamily="50" charset="0"/>
            </a:endParaRPr>
          </a:p>
        </p:txBody>
      </p:sp>
      <p:pic>
        <p:nvPicPr>
          <p:cNvPr id="2" name="14. Cau 14">
            <a:hlinkClick r:id="" action="ppaction://media"/>
            <a:extLst>
              <a:ext uri="{FF2B5EF4-FFF2-40B4-BE49-F238E27FC236}">
                <a16:creationId xmlns:a16="http://schemas.microsoft.com/office/drawing/2014/main" id="{6D1EE662-D187-DFDE-A49A-FC2E41BB3C4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020311" y="391498"/>
            <a:ext cx="750777" cy="750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353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5" dur="1943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4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57" grpId="0" animBg="1"/>
      <p:bldP spid="46" grpId="0" animBg="1"/>
      <p:bldP spid="48" grpId="0"/>
      <p:bldP spid="50" grpId="0"/>
      <p:bldP spid="52" grpId="0"/>
      <p:bldP spid="55" grpId="0" animBg="1"/>
      <p:bldP spid="56" grpId="0" animBg="1"/>
      <p:bldP spid="62" grpId="0"/>
      <p:bldP spid="63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37CF47-A9B3-139F-CF0F-38CE637099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152;p25">
            <a:extLst>
              <a:ext uri="{FF2B5EF4-FFF2-40B4-BE49-F238E27FC236}">
                <a16:creationId xmlns:a16="http://schemas.microsoft.com/office/drawing/2014/main" id="{00204385-C6C0-B41B-2A5C-6EB9A6C666E1}"/>
              </a:ext>
            </a:extLst>
          </p:cNvPr>
          <p:cNvSpPr/>
          <p:nvPr/>
        </p:nvSpPr>
        <p:spPr>
          <a:xfrm>
            <a:off x="1138644" y="4551092"/>
            <a:ext cx="8534399" cy="1036800"/>
          </a:xfrm>
          <a:prstGeom prst="roundRect">
            <a:avLst>
              <a:gd name="adj" fmla="val 50000"/>
            </a:avLst>
          </a:prstGeom>
          <a:solidFill>
            <a:srgbClr val="FF7900"/>
          </a:solidFill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VN-Gilroy" panose="00000500000000000000" pitchFamily="50" charset="0"/>
              <a:ea typeface="+mn-ea"/>
              <a:cs typeface="+mn-cs"/>
            </a:endParaRPr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8EB18B95-997D-7C40-742D-72C8C21866E5}"/>
              </a:ext>
            </a:extLst>
          </p:cNvPr>
          <p:cNvGrpSpPr/>
          <p:nvPr/>
        </p:nvGrpSpPr>
        <p:grpSpPr>
          <a:xfrm>
            <a:off x="14323719" y="-179983"/>
            <a:ext cx="3964281" cy="10019737"/>
            <a:chOff x="0" y="0"/>
            <a:chExt cx="1044090" cy="2638943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5739F4E8-3E5D-9C9A-A904-4FB7007DA818}"/>
                </a:ext>
              </a:extLst>
            </p:cNvPr>
            <p:cNvSpPr/>
            <p:nvPr/>
          </p:nvSpPr>
          <p:spPr>
            <a:xfrm>
              <a:off x="0" y="0"/>
              <a:ext cx="1044090" cy="2638943"/>
            </a:xfrm>
            <a:custGeom>
              <a:avLst/>
              <a:gdLst/>
              <a:ahLst/>
              <a:cxnLst/>
              <a:rect l="l" t="t" r="r" b="b"/>
              <a:pathLst>
                <a:path w="1044090" h="2638943">
                  <a:moveTo>
                    <a:pt x="0" y="0"/>
                  </a:moveTo>
                  <a:lnTo>
                    <a:pt x="1044090" y="0"/>
                  </a:lnTo>
                  <a:lnTo>
                    <a:pt x="1044090" y="2638943"/>
                  </a:lnTo>
                  <a:lnTo>
                    <a:pt x="0" y="2638943"/>
                  </a:lnTo>
                  <a:close/>
                </a:path>
              </a:pathLst>
            </a:custGeom>
            <a:solidFill>
              <a:srgbClr val="0037F4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9A8B4B3F-E383-0BE5-A954-12AC88DEED3E}"/>
                </a:ext>
              </a:extLst>
            </p:cNvPr>
            <p:cNvSpPr txBox="1"/>
            <p:nvPr/>
          </p:nvSpPr>
          <p:spPr>
            <a:xfrm>
              <a:off x="0" y="-38100"/>
              <a:ext cx="1044090" cy="26770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59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VN-Gilroy" panose="00000500000000000000" pitchFamily="50" charset="0"/>
                <a:ea typeface="+mn-ea"/>
                <a:cs typeface="+mn-cs"/>
              </a:endParaRPr>
            </a:p>
          </p:txBody>
        </p:sp>
      </p:grpSp>
      <p:sp>
        <p:nvSpPr>
          <p:cNvPr id="6" name="Freeform 6">
            <a:extLst>
              <a:ext uri="{FF2B5EF4-FFF2-40B4-BE49-F238E27FC236}">
                <a16:creationId xmlns:a16="http://schemas.microsoft.com/office/drawing/2014/main" id="{08CC3288-C3F8-AEDC-1B9B-08DD1EDF83F2}"/>
              </a:ext>
            </a:extLst>
          </p:cNvPr>
          <p:cNvSpPr/>
          <p:nvPr/>
        </p:nvSpPr>
        <p:spPr>
          <a:xfrm>
            <a:off x="11796731" y="447246"/>
            <a:ext cx="5972616" cy="8371972"/>
          </a:xfrm>
          <a:custGeom>
            <a:avLst/>
            <a:gdLst/>
            <a:ahLst/>
            <a:cxnLst/>
            <a:rect l="l" t="t" r="r" b="b"/>
            <a:pathLst>
              <a:path w="5972616" h="8371972">
                <a:moveTo>
                  <a:pt x="0" y="0"/>
                </a:moveTo>
                <a:lnTo>
                  <a:pt x="5972616" y="0"/>
                </a:lnTo>
                <a:lnTo>
                  <a:pt x="5972616" y="8371972"/>
                </a:lnTo>
                <a:lnTo>
                  <a:pt x="0" y="83719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387" r="-2387" b="-12189"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7" name="Group 7">
            <a:extLst>
              <a:ext uri="{FF2B5EF4-FFF2-40B4-BE49-F238E27FC236}">
                <a16:creationId xmlns:a16="http://schemas.microsoft.com/office/drawing/2014/main" id="{3F8D65DA-B365-22F4-1433-AD4648970CF5}"/>
              </a:ext>
            </a:extLst>
          </p:cNvPr>
          <p:cNvGrpSpPr/>
          <p:nvPr/>
        </p:nvGrpSpPr>
        <p:grpSpPr>
          <a:xfrm>
            <a:off x="827819" y="1007097"/>
            <a:ext cx="1311411" cy="1311411"/>
            <a:chOff x="0" y="0"/>
            <a:chExt cx="812800" cy="812800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7E492657-21F6-3204-4C8B-F37245C219F4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7900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F34A4985-226F-095A-261C-29E3D3962865}"/>
                </a:ext>
              </a:extLst>
            </p:cNvPr>
            <p:cNvSpPr txBox="1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551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999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VN-Gilroy" panose="00000500000000000000" pitchFamily="50" charset="0"/>
                  <a:ea typeface="+mn-ea"/>
                  <a:cs typeface="+mn-cs"/>
                </a:rPr>
                <a:t>1</a:t>
              </a:r>
              <a:r>
                <a:rPr kumimoji="0" lang="vi-VN" sz="3999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VN-Gilroy" panose="00000500000000000000" pitchFamily="50" charset="0"/>
                  <a:ea typeface="+mn-ea"/>
                  <a:cs typeface="+mn-cs"/>
                </a:rPr>
                <a:t>5</a:t>
              </a:r>
              <a:endParaRPr kumimoji="0" lang="en-US" sz="3999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VN-Gilroy" panose="00000500000000000000" pitchFamily="50" charset="0"/>
                <a:ea typeface="+mn-ea"/>
                <a:cs typeface="+mn-cs"/>
              </a:endParaRPr>
            </a:p>
          </p:txBody>
        </p:sp>
      </p:grpSp>
      <p:sp>
        <p:nvSpPr>
          <p:cNvPr id="46" name="Google Shape;152;p25">
            <a:extLst>
              <a:ext uri="{FF2B5EF4-FFF2-40B4-BE49-F238E27FC236}">
                <a16:creationId xmlns:a16="http://schemas.microsoft.com/office/drawing/2014/main" id="{89B50E0E-ECC4-4E07-A298-9DFA83AC6727}"/>
              </a:ext>
            </a:extLst>
          </p:cNvPr>
          <p:cNvSpPr/>
          <p:nvPr/>
        </p:nvSpPr>
        <p:spPr>
          <a:xfrm>
            <a:off x="1143000" y="4527495"/>
            <a:ext cx="8534400" cy="1036442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VN-Gilroy" panose="00000500000000000000" pitchFamily="50" charset="0"/>
              <a:ea typeface="+mn-ea"/>
              <a:cs typeface="+mn-cs"/>
            </a:endParaRPr>
          </a:p>
        </p:txBody>
      </p:sp>
      <p:sp>
        <p:nvSpPr>
          <p:cNvPr id="48" name="Google Shape;154;p25">
            <a:extLst>
              <a:ext uri="{FF2B5EF4-FFF2-40B4-BE49-F238E27FC236}">
                <a16:creationId xmlns:a16="http://schemas.microsoft.com/office/drawing/2014/main" id="{7A6868CA-A172-B14C-E7C3-61A7462F86D9}"/>
              </a:ext>
            </a:extLst>
          </p:cNvPr>
          <p:cNvSpPr txBox="1">
            <a:spLocks/>
          </p:cNvSpPr>
          <p:nvPr/>
        </p:nvSpPr>
        <p:spPr>
          <a:xfrm>
            <a:off x="1447252" y="4643606"/>
            <a:ext cx="7351867" cy="88100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Bef>
                <a:spcPts val="0"/>
              </a:spcBef>
              <a:buNone/>
              <a:defRPr/>
            </a:pPr>
            <a:r>
              <a:rPr kumimoji="0" lang="en-US" sz="3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VN-Gilroy" panose="00000500000000000000" pitchFamily="50" charset="0"/>
                <a:ea typeface="+mn-ea"/>
                <a:cs typeface="+mn-cs"/>
              </a:rPr>
              <a:t>A. </a:t>
            </a:r>
            <a:r>
              <a:rPr lang="en-US" sz="3400">
                <a:solidFill>
                  <a:prstClr val="black"/>
                </a:solidFill>
                <a:latin typeface="SVN-Gilroy" panose="00000500000000000000" pitchFamily="50" charset="0"/>
              </a:rPr>
              <a:t>It’s ten euros.</a:t>
            </a:r>
            <a:endParaRPr kumimoji="0" lang="en-US" sz="3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VN-Gilroy" panose="00000500000000000000" pitchFamily="50" charset="0"/>
              <a:ea typeface="+mn-ea"/>
              <a:cs typeface="+mn-cs"/>
            </a:endParaRPr>
          </a:p>
        </p:txBody>
      </p:sp>
      <p:sp>
        <p:nvSpPr>
          <p:cNvPr id="50" name="Google Shape;154;p25">
            <a:extLst>
              <a:ext uri="{FF2B5EF4-FFF2-40B4-BE49-F238E27FC236}">
                <a16:creationId xmlns:a16="http://schemas.microsoft.com/office/drawing/2014/main" id="{E1F84878-8860-FC32-D86C-EB2789B05AAA}"/>
              </a:ext>
            </a:extLst>
          </p:cNvPr>
          <p:cNvSpPr txBox="1">
            <a:spLocks/>
          </p:cNvSpPr>
          <p:nvPr/>
        </p:nvSpPr>
        <p:spPr>
          <a:xfrm>
            <a:off x="1447252" y="5906128"/>
            <a:ext cx="6934748" cy="945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7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>
              <a:buClr>
                <a:prstClr val="black"/>
              </a:buClr>
              <a:defRPr/>
            </a:pPr>
            <a:r>
              <a:rPr kumimoji="0" lang="en-US" sz="3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VN-Gilroy" panose="00000500000000000000" pitchFamily="50" charset="0"/>
                <a:ea typeface="Source Sans Pro"/>
                <a:cs typeface="+mn-cs"/>
                <a:sym typeface="Source Sans Pro"/>
              </a:rPr>
              <a:t>B. </a:t>
            </a:r>
            <a:r>
              <a:rPr lang="en-US" sz="3400">
                <a:solidFill>
                  <a:prstClr val="black"/>
                </a:solidFill>
                <a:latin typeface="SVN-Gilroy" panose="00000500000000000000" pitchFamily="50" charset="0"/>
                <a:cs typeface="+mn-cs"/>
              </a:rPr>
              <a:t>It’s not far.</a:t>
            </a:r>
            <a:endParaRPr kumimoji="0" lang="en-US" sz="3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VN-Gilroy" panose="00000500000000000000" pitchFamily="50" charset="0"/>
              <a:ea typeface="Source Sans Pro"/>
              <a:cs typeface="+mn-cs"/>
              <a:sym typeface="Source Sans Pro"/>
            </a:endParaRPr>
          </a:p>
        </p:txBody>
      </p:sp>
      <p:sp>
        <p:nvSpPr>
          <p:cNvPr id="52" name="Google Shape;154;p25">
            <a:extLst>
              <a:ext uri="{FF2B5EF4-FFF2-40B4-BE49-F238E27FC236}">
                <a16:creationId xmlns:a16="http://schemas.microsoft.com/office/drawing/2014/main" id="{54CE2B57-FC08-C690-9CC0-59944B7C5ED3}"/>
              </a:ext>
            </a:extLst>
          </p:cNvPr>
          <p:cNvSpPr txBox="1">
            <a:spLocks/>
          </p:cNvSpPr>
          <p:nvPr/>
        </p:nvSpPr>
        <p:spPr>
          <a:xfrm>
            <a:off x="1483524" y="7256696"/>
            <a:ext cx="7315595" cy="943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7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>
              <a:buClr>
                <a:prstClr val="black"/>
              </a:buClr>
              <a:defRPr/>
            </a:pPr>
            <a:r>
              <a:rPr kumimoji="0" lang="en-US" sz="3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VN-Gilroy" panose="00000500000000000000" pitchFamily="50" charset="0"/>
                <a:ea typeface="Source Sans Pro"/>
                <a:cs typeface="+mn-cs"/>
                <a:sym typeface="Source Sans Pro"/>
              </a:rPr>
              <a:t>C. </a:t>
            </a:r>
            <a:r>
              <a:rPr lang="en-US" sz="3400">
                <a:solidFill>
                  <a:prstClr val="black"/>
                </a:solidFill>
                <a:latin typeface="SVN-Gilroy" panose="00000500000000000000" pitchFamily="50" charset="0"/>
                <a:cs typeface="+mn-cs"/>
              </a:rPr>
              <a:t>By one o’clock</a:t>
            </a:r>
            <a:r>
              <a:rPr kumimoji="0" lang="en-US" sz="3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VN-Gilroy" panose="00000500000000000000" pitchFamily="50" charset="0"/>
                <a:ea typeface="Source Sans Pro"/>
                <a:cs typeface="+mn-cs"/>
                <a:sym typeface="Source Sans Pro"/>
              </a:rPr>
              <a:t>.</a:t>
            </a:r>
            <a:endParaRPr kumimoji="0" lang="en-US" sz="3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VN-Gilroy" panose="00000500000000000000" pitchFamily="50" charset="0"/>
              <a:ea typeface="Source Sans Pro"/>
              <a:cs typeface="+mn-cs"/>
              <a:sym typeface="Source Sans Pro"/>
            </a:endParaRPr>
          </a:p>
        </p:txBody>
      </p:sp>
      <p:sp>
        <p:nvSpPr>
          <p:cNvPr id="55" name="Google Shape;152;p25">
            <a:extLst>
              <a:ext uri="{FF2B5EF4-FFF2-40B4-BE49-F238E27FC236}">
                <a16:creationId xmlns:a16="http://schemas.microsoft.com/office/drawing/2014/main" id="{7367A305-613A-4BB2-6348-37CC66E4F1F1}"/>
              </a:ext>
            </a:extLst>
          </p:cNvPr>
          <p:cNvSpPr/>
          <p:nvPr/>
        </p:nvSpPr>
        <p:spPr>
          <a:xfrm>
            <a:off x="1138644" y="7060441"/>
            <a:ext cx="8535600" cy="10368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VN-Gilroy" panose="00000500000000000000" pitchFamily="50" charset="0"/>
              <a:ea typeface="+mn-ea"/>
              <a:cs typeface="+mn-cs"/>
            </a:endParaRPr>
          </a:p>
        </p:txBody>
      </p:sp>
      <p:sp>
        <p:nvSpPr>
          <p:cNvPr id="56" name="Google Shape;152;p25">
            <a:extLst>
              <a:ext uri="{FF2B5EF4-FFF2-40B4-BE49-F238E27FC236}">
                <a16:creationId xmlns:a16="http://schemas.microsoft.com/office/drawing/2014/main" id="{BE1A608A-59F3-A317-8C29-3C05D0587F76}"/>
              </a:ext>
            </a:extLst>
          </p:cNvPr>
          <p:cNvSpPr/>
          <p:nvPr/>
        </p:nvSpPr>
        <p:spPr>
          <a:xfrm>
            <a:off x="1138644" y="5767231"/>
            <a:ext cx="8534399" cy="10368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VN-Gilroy" panose="00000500000000000000" pitchFamily="50" charset="0"/>
              <a:ea typeface="+mn-ea"/>
              <a:cs typeface="+mn-cs"/>
            </a:endParaRP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BC9CC15B-484E-1032-A1B2-36A6952745F4}"/>
              </a:ext>
            </a:extLst>
          </p:cNvPr>
          <p:cNvSpPr/>
          <p:nvPr/>
        </p:nvSpPr>
        <p:spPr>
          <a:xfrm>
            <a:off x="969814" y="2693846"/>
            <a:ext cx="9945836" cy="138896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defRPr/>
            </a:pPr>
            <a:r>
              <a:rPr lang="en-GB" sz="4400" b="1">
                <a:solidFill>
                  <a:prstClr val="black"/>
                </a:solidFill>
                <a:latin typeface="SVN-Gilroy" panose="00000500000000000000" pitchFamily="50" charset="0"/>
              </a:rPr>
              <a:t>How much does a museum ticket cost?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VN-Gilroy" panose="00000500000000000000" pitchFamily="50" charset="0"/>
              <a:ea typeface="+mn-ea"/>
              <a:cs typeface="+mn-cs"/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E98DA6F6-A13D-9037-237F-280537126FC4}"/>
              </a:ext>
            </a:extLst>
          </p:cNvPr>
          <p:cNvSpPr/>
          <p:nvPr/>
        </p:nvSpPr>
        <p:spPr>
          <a:xfrm>
            <a:off x="969814" y="2688681"/>
            <a:ext cx="9945836" cy="138896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defRPr/>
            </a:pPr>
            <a:r>
              <a:rPr lang="en-GB" sz="4400" b="1">
                <a:solidFill>
                  <a:srgbClr val="0037F4"/>
                </a:solidFill>
                <a:latin typeface="SVN-Gilroy" panose="00000500000000000000" pitchFamily="50" charset="0"/>
              </a:rPr>
              <a:t>How much </a:t>
            </a:r>
            <a:r>
              <a:rPr lang="en-GB" sz="4400" b="1">
                <a:solidFill>
                  <a:schemeClr val="tx1"/>
                </a:solidFill>
                <a:latin typeface="SVN-Gilroy" panose="00000500000000000000" pitchFamily="50" charset="0"/>
              </a:rPr>
              <a:t>does a museum ticket </a:t>
            </a:r>
            <a:r>
              <a:rPr lang="en-GB" sz="4400" b="1">
                <a:solidFill>
                  <a:srgbClr val="0037F4"/>
                </a:solidFill>
                <a:latin typeface="SVN-Gilroy" panose="00000500000000000000" pitchFamily="50" charset="0"/>
              </a:rPr>
              <a:t>cost</a:t>
            </a:r>
            <a:r>
              <a:rPr lang="en-GB" sz="4400" b="1">
                <a:solidFill>
                  <a:schemeClr val="tx1"/>
                </a:solidFill>
                <a:latin typeface="SVN-Gilroy" panose="00000500000000000000" pitchFamily="50" charset="0"/>
              </a:rPr>
              <a:t>?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VN-Gilroy" panose="00000500000000000000" pitchFamily="50" charset="0"/>
            </a:endParaRPr>
          </a:p>
        </p:txBody>
      </p:sp>
      <p:pic>
        <p:nvPicPr>
          <p:cNvPr id="2" name="15. Cau 15">
            <a:hlinkClick r:id="" action="ppaction://media"/>
            <a:extLst>
              <a:ext uri="{FF2B5EF4-FFF2-40B4-BE49-F238E27FC236}">
                <a16:creationId xmlns:a16="http://schemas.microsoft.com/office/drawing/2014/main" id="{D6AABE63-543A-4344-EDB3-17EA3D82B11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899949" y="428519"/>
            <a:ext cx="732243" cy="732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360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5" dur="1836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4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57" grpId="0" animBg="1"/>
      <p:bldP spid="46" grpId="0" animBg="1"/>
      <p:bldP spid="48" grpId="0"/>
      <p:bldP spid="50" grpId="0"/>
      <p:bldP spid="52" grpId="0"/>
      <p:bldP spid="55" grpId="0" animBg="1"/>
      <p:bldP spid="56" grpId="0" animBg="1"/>
      <p:bldP spid="62" grpId="0"/>
      <p:bldP spid="63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87EE6F-7243-4833-CBDD-C18A245CF7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152;p25">
            <a:extLst>
              <a:ext uri="{FF2B5EF4-FFF2-40B4-BE49-F238E27FC236}">
                <a16:creationId xmlns:a16="http://schemas.microsoft.com/office/drawing/2014/main" id="{BE5A6A09-8961-8D30-BD3E-64CB2FDA478C}"/>
              </a:ext>
            </a:extLst>
          </p:cNvPr>
          <p:cNvSpPr/>
          <p:nvPr/>
        </p:nvSpPr>
        <p:spPr>
          <a:xfrm>
            <a:off x="1138644" y="7007325"/>
            <a:ext cx="8534399" cy="1036800"/>
          </a:xfrm>
          <a:prstGeom prst="roundRect">
            <a:avLst>
              <a:gd name="adj" fmla="val 50000"/>
            </a:avLst>
          </a:prstGeom>
          <a:solidFill>
            <a:srgbClr val="FF7900"/>
          </a:solidFill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VN-Gilroy" panose="00000500000000000000" pitchFamily="50" charset="0"/>
              <a:ea typeface="+mn-ea"/>
              <a:cs typeface="+mn-cs"/>
            </a:endParaRPr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6764C81B-51BB-841E-A16B-25C361EE20ED}"/>
              </a:ext>
            </a:extLst>
          </p:cNvPr>
          <p:cNvGrpSpPr/>
          <p:nvPr/>
        </p:nvGrpSpPr>
        <p:grpSpPr>
          <a:xfrm>
            <a:off x="14323719" y="-179983"/>
            <a:ext cx="3964281" cy="10019737"/>
            <a:chOff x="0" y="0"/>
            <a:chExt cx="1044090" cy="2638943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F7CD4A08-48EE-A2EB-1018-1D8E63FC4D84}"/>
                </a:ext>
              </a:extLst>
            </p:cNvPr>
            <p:cNvSpPr/>
            <p:nvPr/>
          </p:nvSpPr>
          <p:spPr>
            <a:xfrm>
              <a:off x="0" y="0"/>
              <a:ext cx="1044090" cy="2638943"/>
            </a:xfrm>
            <a:custGeom>
              <a:avLst/>
              <a:gdLst/>
              <a:ahLst/>
              <a:cxnLst/>
              <a:rect l="l" t="t" r="r" b="b"/>
              <a:pathLst>
                <a:path w="1044090" h="2638943">
                  <a:moveTo>
                    <a:pt x="0" y="0"/>
                  </a:moveTo>
                  <a:lnTo>
                    <a:pt x="1044090" y="0"/>
                  </a:lnTo>
                  <a:lnTo>
                    <a:pt x="1044090" y="2638943"/>
                  </a:lnTo>
                  <a:lnTo>
                    <a:pt x="0" y="2638943"/>
                  </a:lnTo>
                  <a:close/>
                </a:path>
              </a:pathLst>
            </a:custGeom>
            <a:solidFill>
              <a:srgbClr val="0037F4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7738C52E-E082-50EF-407D-AABF9CB80FA8}"/>
                </a:ext>
              </a:extLst>
            </p:cNvPr>
            <p:cNvSpPr txBox="1"/>
            <p:nvPr/>
          </p:nvSpPr>
          <p:spPr>
            <a:xfrm>
              <a:off x="0" y="-38100"/>
              <a:ext cx="1044090" cy="26770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59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VN-Gilroy" panose="00000500000000000000" pitchFamily="50" charset="0"/>
                <a:ea typeface="+mn-ea"/>
                <a:cs typeface="+mn-cs"/>
              </a:endParaRPr>
            </a:p>
          </p:txBody>
        </p:sp>
      </p:grpSp>
      <p:sp>
        <p:nvSpPr>
          <p:cNvPr id="6" name="Freeform 6">
            <a:extLst>
              <a:ext uri="{FF2B5EF4-FFF2-40B4-BE49-F238E27FC236}">
                <a16:creationId xmlns:a16="http://schemas.microsoft.com/office/drawing/2014/main" id="{B6BEF985-BABC-5A25-2B24-6A32289242A6}"/>
              </a:ext>
            </a:extLst>
          </p:cNvPr>
          <p:cNvSpPr/>
          <p:nvPr/>
        </p:nvSpPr>
        <p:spPr>
          <a:xfrm>
            <a:off x="11796731" y="447246"/>
            <a:ext cx="5972616" cy="8371972"/>
          </a:xfrm>
          <a:custGeom>
            <a:avLst/>
            <a:gdLst/>
            <a:ahLst/>
            <a:cxnLst/>
            <a:rect l="l" t="t" r="r" b="b"/>
            <a:pathLst>
              <a:path w="5972616" h="8371972">
                <a:moveTo>
                  <a:pt x="0" y="0"/>
                </a:moveTo>
                <a:lnTo>
                  <a:pt x="5972616" y="0"/>
                </a:lnTo>
                <a:lnTo>
                  <a:pt x="5972616" y="8371972"/>
                </a:lnTo>
                <a:lnTo>
                  <a:pt x="0" y="83719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387" r="-2387" b="-12189"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7" name="Group 7">
            <a:extLst>
              <a:ext uri="{FF2B5EF4-FFF2-40B4-BE49-F238E27FC236}">
                <a16:creationId xmlns:a16="http://schemas.microsoft.com/office/drawing/2014/main" id="{BB2783D1-896B-57F1-BDDB-AC3FA72B4CAE}"/>
              </a:ext>
            </a:extLst>
          </p:cNvPr>
          <p:cNvGrpSpPr/>
          <p:nvPr/>
        </p:nvGrpSpPr>
        <p:grpSpPr>
          <a:xfrm>
            <a:off x="827819" y="1007097"/>
            <a:ext cx="1311411" cy="1311411"/>
            <a:chOff x="0" y="0"/>
            <a:chExt cx="812800" cy="812800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3377605E-7C24-2B6E-6A5F-1422510A21DD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7900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17F2E63B-245C-DE94-19F4-F7B6548B2642}"/>
                </a:ext>
              </a:extLst>
            </p:cNvPr>
            <p:cNvSpPr txBox="1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551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999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VN-Gilroy" panose="00000500000000000000" pitchFamily="50" charset="0"/>
                  <a:ea typeface="+mn-ea"/>
                  <a:cs typeface="+mn-cs"/>
                </a:rPr>
                <a:t>1</a:t>
              </a:r>
              <a:r>
                <a:rPr kumimoji="0" lang="vi-VN" sz="3999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VN-Gilroy" panose="00000500000000000000" pitchFamily="50" charset="0"/>
                  <a:ea typeface="+mn-ea"/>
                  <a:cs typeface="+mn-cs"/>
                </a:rPr>
                <a:t>6</a:t>
              </a:r>
              <a:endParaRPr kumimoji="0" lang="en-US" sz="3999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VN-Gilroy" panose="00000500000000000000" pitchFamily="50" charset="0"/>
                <a:ea typeface="+mn-ea"/>
                <a:cs typeface="+mn-cs"/>
              </a:endParaRPr>
            </a:p>
          </p:txBody>
        </p:sp>
      </p:grpSp>
      <p:sp>
        <p:nvSpPr>
          <p:cNvPr id="46" name="Google Shape;152;p25">
            <a:extLst>
              <a:ext uri="{FF2B5EF4-FFF2-40B4-BE49-F238E27FC236}">
                <a16:creationId xmlns:a16="http://schemas.microsoft.com/office/drawing/2014/main" id="{1927E2DF-FAFE-85DB-DAE2-B60DEAF36898}"/>
              </a:ext>
            </a:extLst>
          </p:cNvPr>
          <p:cNvSpPr/>
          <p:nvPr/>
        </p:nvSpPr>
        <p:spPr>
          <a:xfrm>
            <a:off x="1143000" y="4527495"/>
            <a:ext cx="8534400" cy="1036442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VN-Gilroy" panose="00000500000000000000" pitchFamily="50" charset="0"/>
              <a:ea typeface="+mn-ea"/>
              <a:cs typeface="+mn-cs"/>
            </a:endParaRPr>
          </a:p>
        </p:txBody>
      </p:sp>
      <p:sp>
        <p:nvSpPr>
          <p:cNvPr id="48" name="Google Shape;154;p25">
            <a:extLst>
              <a:ext uri="{FF2B5EF4-FFF2-40B4-BE49-F238E27FC236}">
                <a16:creationId xmlns:a16="http://schemas.microsoft.com/office/drawing/2014/main" id="{56D93B55-90F9-2911-A2C0-3E0376E160C3}"/>
              </a:ext>
            </a:extLst>
          </p:cNvPr>
          <p:cNvSpPr txBox="1">
            <a:spLocks/>
          </p:cNvSpPr>
          <p:nvPr/>
        </p:nvSpPr>
        <p:spPr>
          <a:xfrm>
            <a:off x="1447252" y="4643606"/>
            <a:ext cx="7351867" cy="88100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Bef>
                <a:spcPts val="0"/>
              </a:spcBef>
              <a:buNone/>
              <a:defRPr/>
            </a:pPr>
            <a:r>
              <a:rPr kumimoji="0" lang="en-US" sz="3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VN-Gilroy" panose="00000500000000000000" pitchFamily="50" charset="0"/>
                <a:ea typeface="+mn-ea"/>
                <a:cs typeface="+mn-cs"/>
              </a:rPr>
              <a:t>A. </a:t>
            </a:r>
            <a:r>
              <a:rPr lang="en-GB" sz="3400">
                <a:solidFill>
                  <a:prstClr val="black"/>
                </a:solidFill>
                <a:latin typeface="SVN-Gilroy" panose="00000500000000000000" pitchFamily="50" charset="0"/>
              </a:rPr>
              <a:t>No, it’s my old watch.</a:t>
            </a:r>
            <a:endParaRPr kumimoji="0" lang="en-US" sz="3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VN-Gilroy" panose="00000500000000000000" pitchFamily="50" charset="0"/>
              <a:ea typeface="+mn-ea"/>
              <a:cs typeface="+mn-cs"/>
            </a:endParaRPr>
          </a:p>
        </p:txBody>
      </p:sp>
      <p:sp>
        <p:nvSpPr>
          <p:cNvPr id="50" name="Google Shape;154;p25">
            <a:extLst>
              <a:ext uri="{FF2B5EF4-FFF2-40B4-BE49-F238E27FC236}">
                <a16:creationId xmlns:a16="http://schemas.microsoft.com/office/drawing/2014/main" id="{4A21402E-F70D-599C-88C5-23B613183FDF}"/>
              </a:ext>
            </a:extLst>
          </p:cNvPr>
          <p:cNvSpPr txBox="1">
            <a:spLocks/>
          </p:cNvSpPr>
          <p:nvPr/>
        </p:nvSpPr>
        <p:spPr>
          <a:xfrm>
            <a:off x="1447252" y="5904386"/>
            <a:ext cx="7351867" cy="945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7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>
              <a:buClr>
                <a:prstClr val="black"/>
              </a:buClr>
              <a:defRPr/>
            </a:pPr>
            <a:r>
              <a:rPr kumimoji="0" lang="en-US" sz="3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VN-Gilroy" panose="00000500000000000000" pitchFamily="50" charset="0"/>
                <a:ea typeface="Source Sans Pro"/>
                <a:cs typeface="+mn-cs"/>
                <a:sym typeface="Source Sans Pro"/>
              </a:rPr>
              <a:t>B. </a:t>
            </a:r>
            <a:r>
              <a:rPr lang="en-GB" sz="3400">
                <a:solidFill>
                  <a:prstClr val="black"/>
                </a:solidFill>
                <a:latin typeface="SVN-Gilroy" panose="00000500000000000000" pitchFamily="50" charset="0"/>
                <a:cs typeface="+mn-cs"/>
              </a:rPr>
              <a:t>It’s theirs, not ours.</a:t>
            </a:r>
            <a:endParaRPr kumimoji="0" lang="en-US" sz="3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VN-Gilroy" panose="00000500000000000000" pitchFamily="50" charset="0"/>
              <a:ea typeface="Source Sans Pro"/>
              <a:cs typeface="+mn-cs"/>
              <a:sym typeface="Source Sans Pro"/>
            </a:endParaRPr>
          </a:p>
        </p:txBody>
      </p:sp>
      <p:sp>
        <p:nvSpPr>
          <p:cNvPr id="52" name="Google Shape;154;p25">
            <a:extLst>
              <a:ext uri="{FF2B5EF4-FFF2-40B4-BE49-F238E27FC236}">
                <a16:creationId xmlns:a16="http://schemas.microsoft.com/office/drawing/2014/main" id="{997A9EE4-070A-6740-4BC2-C286F44CBB79}"/>
              </a:ext>
            </a:extLst>
          </p:cNvPr>
          <p:cNvSpPr txBox="1">
            <a:spLocks/>
          </p:cNvSpPr>
          <p:nvPr/>
        </p:nvSpPr>
        <p:spPr>
          <a:xfrm>
            <a:off x="1447252" y="7205613"/>
            <a:ext cx="8803475" cy="943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7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>
              <a:buClr>
                <a:prstClr val="black"/>
              </a:buClr>
              <a:defRPr/>
            </a:pPr>
            <a:r>
              <a:rPr kumimoji="0" lang="en-US" sz="3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VN-Gilroy" panose="00000500000000000000" pitchFamily="50" charset="0"/>
                <a:ea typeface="Source Sans Pro"/>
                <a:cs typeface="+mn-cs"/>
                <a:sym typeface="Source Sans Pro"/>
              </a:rPr>
              <a:t>C. </a:t>
            </a:r>
            <a:r>
              <a:rPr lang="en-US" sz="3400">
                <a:solidFill>
                  <a:prstClr val="black"/>
                </a:solidFill>
                <a:latin typeface="SVN-Gilroy" panose="00000500000000000000" pitchFamily="50" charset="0"/>
                <a:cs typeface="+mn-cs"/>
              </a:rPr>
              <a:t>It’s thirty dollars.</a:t>
            </a:r>
            <a:endParaRPr kumimoji="0" lang="en-US" sz="3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VN-Gilroy" panose="00000500000000000000" pitchFamily="50" charset="0"/>
              <a:ea typeface="Source Sans Pro"/>
              <a:cs typeface="+mn-cs"/>
              <a:sym typeface="Source Sans Pro"/>
            </a:endParaRPr>
          </a:p>
        </p:txBody>
      </p:sp>
      <p:sp>
        <p:nvSpPr>
          <p:cNvPr id="55" name="Google Shape;152;p25">
            <a:extLst>
              <a:ext uri="{FF2B5EF4-FFF2-40B4-BE49-F238E27FC236}">
                <a16:creationId xmlns:a16="http://schemas.microsoft.com/office/drawing/2014/main" id="{202C6C82-5851-FCD3-C4B3-49C1C21D507D}"/>
              </a:ext>
            </a:extLst>
          </p:cNvPr>
          <p:cNvSpPr/>
          <p:nvPr/>
        </p:nvSpPr>
        <p:spPr>
          <a:xfrm>
            <a:off x="1138644" y="7000485"/>
            <a:ext cx="8535600" cy="10368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VN-Gilroy" panose="00000500000000000000" pitchFamily="50" charset="0"/>
              <a:ea typeface="+mn-ea"/>
              <a:cs typeface="+mn-cs"/>
            </a:endParaRPr>
          </a:p>
        </p:txBody>
      </p:sp>
      <p:sp>
        <p:nvSpPr>
          <p:cNvPr id="56" name="Google Shape;152;p25">
            <a:extLst>
              <a:ext uri="{FF2B5EF4-FFF2-40B4-BE49-F238E27FC236}">
                <a16:creationId xmlns:a16="http://schemas.microsoft.com/office/drawing/2014/main" id="{669C48B5-0A89-E74D-D8D8-20BB7C164B85}"/>
              </a:ext>
            </a:extLst>
          </p:cNvPr>
          <p:cNvSpPr/>
          <p:nvPr/>
        </p:nvSpPr>
        <p:spPr>
          <a:xfrm>
            <a:off x="1138644" y="5767231"/>
            <a:ext cx="8534399" cy="10368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VN-Gilroy" panose="00000500000000000000" pitchFamily="50" charset="0"/>
              <a:ea typeface="+mn-ea"/>
              <a:cs typeface="+mn-cs"/>
            </a:endParaRP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55B05F44-F7BC-3277-1C62-AB08EBA5C8E7}"/>
              </a:ext>
            </a:extLst>
          </p:cNvPr>
          <p:cNvSpPr/>
          <p:nvPr/>
        </p:nvSpPr>
        <p:spPr>
          <a:xfrm>
            <a:off x="969814" y="2693846"/>
            <a:ext cx="9945836" cy="138896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defRPr/>
            </a:pPr>
            <a:r>
              <a:rPr lang="en-GB" sz="4400" b="1">
                <a:solidFill>
                  <a:prstClr val="black"/>
                </a:solidFill>
                <a:latin typeface="SVN-Gilroy" panose="00000500000000000000" pitchFamily="50" charset="0"/>
              </a:rPr>
              <a:t>What’s the hourly pay rate?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VN-Gilroy" panose="00000500000000000000" pitchFamily="50" charset="0"/>
              <a:ea typeface="+mn-ea"/>
              <a:cs typeface="+mn-cs"/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24756070-53DF-971B-75FD-87453EDD2A82}"/>
              </a:ext>
            </a:extLst>
          </p:cNvPr>
          <p:cNvSpPr/>
          <p:nvPr/>
        </p:nvSpPr>
        <p:spPr>
          <a:xfrm>
            <a:off x="969814" y="2693846"/>
            <a:ext cx="9945836" cy="138896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defRPr/>
            </a:pPr>
            <a:r>
              <a:rPr lang="en-GB" sz="4400" b="1">
                <a:solidFill>
                  <a:srgbClr val="0037F4"/>
                </a:solidFill>
                <a:latin typeface="SVN-Gilroy" panose="00000500000000000000" pitchFamily="50" charset="0"/>
              </a:rPr>
              <a:t>What’s </a:t>
            </a:r>
            <a:r>
              <a:rPr lang="en-GB" sz="4400" b="1">
                <a:solidFill>
                  <a:schemeClr val="tx1"/>
                </a:solidFill>
                <a:latin typeface="SVN-Gilroy" panose="00000500000000000000" pitchFamily="50" charset="0"/>
              </a:rPr>
              <a:t>the hourly pay </a:t>
            </a:r>
            <a:r>
              <a:rPr lang="en-GB" sz="4400" b="1">
                <a:solidFill>
                  <a:srgbClr val="0037F4"/>
                </a:solidFill>
                <a:latin typeface="SVN-Gilroy" panose="00000500000000000000" pitchFamily="50" charset="0"/>
              </a:rPr>
              <a:t>rate?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VN-Gilroy" panose="00000500000000000000" pitchFamily="50" charset="0"/>
              <a:ea typeface="+mn-ea"/>
              <a:cs typeface="+mn-cs"/>
            </a:endParaRPr>
          </a:p>
        </p:txBody>
      </p:sp>
      <p:pic>
        <p:nvPicPr>
          <p:cNvPr id="2" name="16. Cau 16">
            <a:hlinkClick r:id="" action="ppaction://media"/>
            <a:extLst>
              <a:ext uri="{FF2B5EF4-FFF2-40B4-BE49-F238E27FC236}">
                <a16:creationId xmlns:a16="http://schemas.microsoft.com/office/drawing/2014/main" id="{48E8B172-07EE-A4EF-EC0D-27B9F2B7C91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020311" y="319927"/>
            <a:ext cx="732243" cy="732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449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5" dur="1891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4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57" grpId="0" animBg="1"/>
      <p:bldP spid="46" grpId="0" animBg="1"/>
      <p:bldP spid="48" grpId="0"/>
      <p:bldP spid="50" grpId="0"/>
      <p:bldP spid="52" grpId="0"/>
      <p:bldP spid="55" grpId="0" animBg="1"/>
      <p:bldP spid="56" grpId="0" animBg="1"/>
      <p:bldP spid="62" grpId="0"/>
      <p:bldP spid="63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ACE58E-61D3-2DB7-4DB9-EF27A55148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152;p25">
            <a:extLst>
              <a:ext uri="{FF2B5EF4-FFF2-40B4-BE49-F238E27FC236}">
                <a16:creationId xmlns:a16="http://schemas.microsoft.com/office/drawing/2014/main" id="{D131D954-7418-DFB0-243B-A0588508F14C}"/>
              </a:ext>
            </a:extLst>
          </p:cNvPr>
          <p:cNvSpPr/>
          <p:nvPr/>
        </p:nvSpPr>
        <p:spPr>
          <a:xfrm>
            <a:off x="1138643" y="5828600"/>
            <a:ext cx="8534399" cy="1036800"/>
          </a:xfrm>
          <a:prstGeom prst="roundRect">
            <a:avLst>
              <a:gd name="adj" fmla="val 50000"/>
            </a:avLst>
          </a:prstGeom>
          <a:solidFill>
            <a:srgbClr val="FF7900"/>
          </a:solidFill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VN-Gilroy" panose="00000500000000000000" pitchFamily="50" charset="0"/>
              <a:ea typeface="+mn-ea"/>
              <a:cs typeface="+mn-cs"/>
            </a:endParaRPr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340E02DC-8630-A8C1-9D06-6FE0C3EA9BB1}"/>
              </a:ext>
            </a:extLst>
          </p:cNvPr>
          <p:cNvGrpSpPr/>
          <p:nvPr/>
        </p:nvGrpSpPr>
        <p:grpSpPr>
          <a:xfrm>
            <a:off x="14323719" y="-179983"/>
            <a:ext cx="3964281" cy="10019737"/>
            <a:chOff x="0" y="0"/>
            <a:chExt cx="1044090" cy="2638943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9B482406-B81C-D193-78E3-87FBB4BB35AE}"/>
                </a:ext>
              </a:extLst>
            </p:cNvPr>
            <p:cNvSpPr/>
            <p:nvPr/>
          </p:nvSpPr>
          <p:spPr>
            <a:xfrm>
              <a:off x="0" y="0"/>
              <a:ext cx="1044090" cy="2638943"/>
            </a:xfrm>
            <a:custGeom>
              <a:avLst/>
              <a:gdLst/>
              <a:ahLst/>
              <a:cxnLst/>
              <a:rect l="l" t="t" r="r" b="b"/>
              <a:pathLst>
                <a:path w="1044090" h="2638943">
                  <a:moveTo>
                    <a:pt x="0" y="0"/>
                  </a:moveTo>
                  <a:lnTo>
                    <a:pt x="1044090" y="0"/>
                  </a:lnTo>
                  <a:lnTo>
                    <a:pt x="1044090" y="2638943"/>
                  </a:lnTo>
                  <a:lnTo>
                    <a:pt x="0" y="2638943"/>
                  </a:lnTo>
                  <a:close/>
                </a:path>
              </a:pathLst>
            </a:custGeom>
            <a:solidFill>
              <a:srgbClr val="0037F4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911E103F-0C4D-7A3E-63D7-D9D13B037912}"/>
                </a:ext>
              </a:extLst>
            </p:cNvPr>
            <p:cNvSpPr txBox="1"/>
            <p:nvPr/>
          </p:nvSpPr>
          <p:spPr>
            <a:xfrm>
              <a:off x="0" y="-38100"/>
              <a:ext cx="1044090" cy="26770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59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VN-Gilroy" panose="00000500000000000000" pitchFamily="50" charset="0"/>
                <a:ea typeface="+mn-ea"/>
                <a:cs typeface="+mn-cs"/>
              </a:endParaRPr>
            </a:p>
          </p:txBody>
        </p:sp>
      </p:grpSp>
      <p:sp>
        <p:nvSpPr>
          <p:cNvPr id="6" name="Freeform 6">
            <a:extLst>
              <a:ext uri="{FF2B5EF4-FFF2-40B4-BE49-F238E27FC236}">
                <a16:creationId xmlns:a16="http://schemas.microsoft.com/office/drawing/2014/main" id="{D7B5D335-13DD-444F-D5C7-7872075EF3C6}"/>
              </a:ext>
            </a:extLst>
          </p:cNvPr>
          <p:cNvSpPr/>
          <p:nvPr/>
        </p:nvSpPr>
        <p:spPr>
          <a:xfrm>
            <a:off x="11796731" y="447246"/>
            <a:ext cx="5972616" cy="8371972"/>
          </a:xfrm>
          <a:custGeom>
            <a:avLst/>
            <a:gdLst/>
            <a:ahLst/>
            <a:cxnLst/>
            <a:rect l="l" t="t" r="r" b="b"/>
            <a:pathLst>
              <a:path w="5972616" h="8371972">
                <a:moveTo>
                  <a:pt x="0" y="0"/>
                </a:moveTo>
                <a:lnTo>
                  <a:pt x="5972616" y="0"/>
                </a:lnTo>
                <a:lnTo>
                  <a:pt x="5972616" y="8371972"/>
                </a:lnTo>
                <a:lnTo>
                  <a:pt x="0" y="83719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387" r="-2387" b="-12189"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7" name="Group 7">
            <a:extLst>
              <a:ext uri="{FF2B5EF4-FFF2-40B4-BE49-F238E27FC236}">
                <a16:creationId xmlns:a16="http://schemas.microsoft.com/office/drawing/2014/main" id="{2EAFD5A2-FE26-7C20-4A73-3FCBE7D31C88}"/>
              </a:ext>
            </a:extLst>
          </p:cNvPr>
          <p:cNvGrpSpPr/>
          <p:nvPr/>
        </p:nvGrpSpPr>
        <p:grpSpPr>
          <a:xfrm>
            <a:off x="827819" y="1007097"/>
            <a:ext cx="1311411" cy="1311411"/>
            <a:chOff x="0" y="0"/>
            <a:chExt cx="812800" cy="812800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33894723-579F-3461-CD50-05BAC952D44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7900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D2BC06B0-4CD0-7B14-FAFE-537628E6DECC}"/>
                </a:ext>
              </a:extLst>
            </p:cNvPr>
            <p:cNvSpPr txBox="1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551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999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VN-Gilroy" panose="00000500000000000000" pitchFamily="50" charset="0"/>
                  <a:ea typeface="+mn-ea"/>
                  <a:cs typeface="+mn-cs"/>
                </a:rPr>
                <a:t>1</a:t>
              </a:r>
              <a:r>
                <a:rPr kumimoji="0" lang="vi-VN" sz="3999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VN-Gilroy" panose="00000500000000000000" pitchFamily="50" charset="0"/>
                  <a:ea typeface="+mn-ea"/>
                  <a:cs typeface="+mn-cs"/>
                </a:rPr>
                <a:t>7</a:t>
              </a:r>
              <a:endParaRPr kumimoji="0" lang="en-US" sz="3999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VN-Gilroy" panose="00000500000000000000" pitchFamily="50" charset="0"/>
                <a:ea typeface="+mn-ea"/>
                <a:cs typeface="+mn-cs"/>
              </a:endParaRPr>
            </a:p>
          </p:txBody>
        </p:sp>
      </p:grpSp>
      <p:sp>
        <p:nvSpPr>
          <p:cNvPr id="46" name="Google Shape;152;p25">
            <a:extLst>
              <a:ext uri="{FF2B5EF4-FFF2-40B4-BE49-F238E27FC236}">
                <a16:creationId xmlns:a16="http://schemas.microsoft.com/office/drawing/2014/main" id="{53C41AAF-2CF6-4A40-7726-70CA06A1C2B0}"/>
              </a:ext>
            </a:extLst>
          </p:cNvPr>
          <p:cNvSpPr/>
          <p:nvPr/>
        </p:nvSpPr>
        <p:spPr>
          <a:xfrm>
            <a:off x="1143000" y="4527495"/>
            <a:ext cx="8534400" cy="1036442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VN-Gilroy" panose="00000500000000000000" pitchFamily="50" charset="0"/>
              <a:ea typeface="+mn-ea"/>
              <a:cs typeface="+mn-cs"/>
            </a:endParaRPr>
          </a:p>
        </p:txBody>
      </p:sp>
      <p:sp>
        <p:nvSpPr>
          <p:cNvPr id="48" name="Google Shape;154;p25">
            <a:extLst>
              <a:ext uri="{FF2B5EF4-FFF2-40B4-BE49-F238E27FC236}">
                <a16:creationId xmlns:a16="http://schemas.microsoft.com/office/drawing/2014/main" id="{54AC24A3-E5D5-EA0E-E78A-1A13CA5892EA}"/>
              </a:ext>
            </a:extLst>
          </p:cNvPr>
          <p:cNvSpPr txBox="1">
            <a:spLocks/>
          </p:cNvSpPr>
          <p:nvPr/>
        </p:nvSpPr>
        <p:spPr>
          <a:xfrm>
            <a:off x="1447252" y="4643606"/>
            <a:ext cx="7351867" cy="88100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Bef>
                <a:spcPts val="0"/>
              </a:spcBef>
              <a:buNone/>
              <a:defRPr/>
            </a:pPr>
            <a:r>
              <a:rPr kumimoji="0" lang="en-US" sz="3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VN-Gilroy" panose="00000500000000000000" pitchFamily="50" charset="0"/>
                <a:ea typeface="+mn-ea"/>
                <a:cs typeface="+mn-cs"/>
              </a:rPr>
              <a:t>A. </a:t>
            </a:r>
            <a:r>
              <a:rPr lang="en-US" sz="3400">
                <a:solidFill>
                  <a:prstClr val="black"/>
                </a:solidFill>
                <a:latin typeface="SVN-Gilroy" panose="00000500000000000000" pitchFamily="50" charset="0"/>
              </a:rPr>
              <a:t>No, they haven’t yet.</a:t>
            </a:r>
            <a:endParaRPr kumimoji="0" lang="en-US" sz="3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VN-Gilroy" panose="00000500000000000000" pitchFamily="50" charset="0"/>
              <a:ea typeface="+mn-ea"/>
              <a:cs typeface="+mn-cs"/>
            </a:endParaRPr>
          </a:p>
        </p:txBody>
      </p:sp>
      <p:sp>
        <p:nvSpPr>
          <p:cNvPr id="50" name="Google Shape;154;p25">
            <a:extLst>
              <a:ext uri="{FF2B5EF4-FFF2-40B4-BE49-F238E27FC236}">
                <a16:creationId xmlns:a16="http://schemas.microsoft.com/office/drawing/2014/main" id="{04A633F4-2E2E-CD85-1B83-6E9780EF06F6}"/>
              </a:ext>
            </a:extLst>
          </p:cNvPr>
          <p:cNvSpPr txBox="1">
            <a:spLocks/>
          </p:cNvSpPr>
          <p:nvPr/>
        </p:nvSpPr>
        <p:spPr>
          <a:xfrm>
            <a:off x="1444561" y="6008626"/>
            <a:ext cx="6785039" cy="945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7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>
              <a:buClr>
                <a:prstClr val="black"/>
              </a:buClr>
              <a:defRPr/>
            </a:pPr>
            <a:r>
              <a:rPr kumimoji="0" lang="en-US" sz="3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VN-Gilroy" panose="00000500000000000000" pitchFamily="50" charset="0"/>
                <a:ea typeface="Source Sans Pro"/>
                <a:cs typeface="+mn-cs"/>
                <a:sym typeface="Source Sans Pro"/>
              </a:rPr>
              <a:t>B. </a:t>
            </a:r>
            <a:r>
              <a:rPr lang="en-GB" sz="3400">
                <a:solidFill>
                  <a:prstClr val="black"/>
                </a:solidFill>
                <a:latin typeface="SVN-Gilroy" panose="00000500000000000000" pitchFamily="50" charset="0"/>
                <a:cs typeface="+mn-cs"/>
              </a:rPr>
              <a:t>Thanks, but I have other plans.</a:t>
            </a:r>
            <a:endParaRPr kumimoji="0" lang="en-US" sz="3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VN-Gilroy" panose="00000500000000000000" pitchFamily="50" charset="0"/>
              <a:ea typeface="Source Sans Pro"/>
              <a:cs typeface="+mn-cs"/>
              <a:sym typeface="Source Sans Pro"/>
            </a:endParaRPr>
          </a:p>
        </p:txBody>
      </p:sp>
      <p:sp>
        <p:nvSpPr>
          <p:cNvPr id="52" name="Google Shape;154;p25">
            <a:extLst>
              <a:ext uri="{FF2B5EF4-FFF2-40B4-BE49-F238E27FC236}">
                <a16:creationId xmlns:a16="http://schemas.microsoft.com/office/drawing/2014/main" id="{36C2767F-C7BB-D780-5C1A-150A9F74BE1C}"/>
              </a:ext>
            </a:extLst>
          </p:cNvPr>
          <p:cNvSpPr txBox="1">
            <a:spLocks/>
          </p:cNvSpPr>
          <p:nvPr/>
        </p:nvSpPr>
        <p:spPr>
          <a:xfrm>
            <a:off x="1483525" y="7336043"/>
            <a:ext cx="6517476" cy="943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7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>
              <a:buClr>
                <a:prstClr val="black"/>
              </a:buClr>
              <a:defRPr/>
            </a:pPr>
            <a:r>
              <a:rPr kumimoji="0" lang="en-US" sz="3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VN-Gilroy" panose="00000500000000000000" pitchFamily="50" charset="0"/>
                <a:ea typeface="Source Sans Pro"/>
                <a:cs typeface="+mn-cs"/>
                <a:sym typeface="Source Sans Pro"/>
              </a:rPr>
              <a:t>C. </a:t>
            </a:r>
            <a:r>
              <a:rPr lang="en-GB" sz="3400">
                <a:solidFill>
                  <a:prstClr val="black"/>
                </a:solidFill>
                <a:latin typeface="SVN-Gilroy" panose="00000500000000000000" pitchFamily="50" charset="0"/>
                <a:cs typeface="+mn-cs"/>
              </a:rPr>
              <a:t>To attach some new parts.</a:t>
            </a:r>
            <a:endParaRPr kumimoji="0" lang="en-US" sz="3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VN-Gilroy" panose="00000500000000000000" pitchFamily="50" charset="0"/>
              <a:ea typeface="Source Sans Pro"/>
              <a:cs typeface="+mn-cs"/>
              <a:sym typeface="Source Sans Pro"/>
            </a:endParaRPr>
          </a:p>
        </p:txBody>
      </p:sp>
      <p:sp>
        <p:nvSpPr>
          <p:cNvPr id="55" name="Google Shape;152;p25">
            <a:extLst>
              <a:ext uri="{FF2B5EF4-FFF2-40B4-BE49-F238E27FC236}">
                <a16:creationId xmlns:a16="http://schemas.microsoft.com/office/drawing/2014/main" id="{089D28E8-C502-10F9-44D6-6AA060083785}"/>
              </a:ext>
            </a:extLst>
          </p:cNvPr>
          <p:cNvSpPr/>
          <p:nvPr/>
        </p:nvSpPr>
        <p:spPr>
          <a:xfrm>
            <a:off x="1138644" y="7143271"/>
            <a:ext cx="8535600" cy="10368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VN-Gilroy" panose="00000500000000000000" pitchFamily="50" charset="0"/>
              <a:ea typeface="+mn-ea"/>
              <a:cs typeface="+mn-cs"/>
            </a:endParaRPr>
          </a:p>
        </p:txBody>
      </p:sp>
      <p:sp>
        <p:nvSpPr>
          <p:cNvPr id="56" name="Google Shape;152;p25">
            <a:extLst>
              <a:ext uri="{FF2B5EF4-FFF2-40B4-BE49-F238E27FC236}">
                <a16:creationId xmlns:a16="http://schemas.microsoft.com/office/drawing/2014/main" id="{EEBCB17F-BA00-560F-18D2-8E568247041E}"/>
              </a:ext>
            </a:extLst>
          </p:cNvPr>
          <p:cNvSpPr/>
          <p:nvPr/>
        </p:nvSpPr>
        <p:spPr>
          <a:xfrm>
            <a:off x="1138644" y="5841808"/>
            <a:ext cx="8534399" cy="10368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VN-Gilroy" panose="00000500000000000000" pitchFamily="50" charset="0"/>
              <a:ea typeface="+mn-ea"/>
              <a:cs typeface="+mn-cs"/>
            </a:endParaRP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EA7864BD-BC09-BBB6-BB19-0C9846AE3A33}"/>
              </a:ext>
            </a:extLst>
          </p:cNvPr>
          <p:cNvSpPr/>
          <p:nvPr/>
        </p:nvSpPr>
        <p:spPr>
          <a:xfrm>
            <a:off x="969814" y="2693846"/>
            <a:ext cx="9945836" cy="138896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defRPr/>
            </a:pPr>
            <a:r>
              <a:rPr lang="en-GB" sz="4400" b="1">
                <a:solidFill>
                  <a:prstClr val="black"/>
                </a:solidFill>
                <a:latin typeface="SVN-Gilroy" panose="00000500000000000000" pitchFamily="50" charset="0"/>
              </a:rPr>
              <a:t>Why don’t you join us for dinner tonight?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VN-Gilroy" panose="00000500000000000000" pitchFamily="50" charset="0"/>
              <a:ea typeface="+mn-ea"/>
              <a:cs typeface="+mn-cs"/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02B598B3-6BD0-9ADE-ADFE-140F8BDC51D1}"/>
              </a:ext>
            </a:extLst>
          </p:cNvPr>
          <p:cNvSpPr/>
          <p:nvPr/>
        </p:nvSpPr>
        <p:spPr>
          <a:xfrm>
            <a:off x="969814" y="2689392"/>
            <a:ext cx="9945836" cy="138896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defRPr/>
            </a:pPr>
            <a:r>
              <a:rPr lang="en-GB" sz="4400" b="1">
                <a:solidFill>
                  <a:srgbClr val="0037F4"/>
                </a:solidFill>
                <a:latin typeface="SVN-Gilroy" panose="00000500000000000000" pitchFamily="50" charset="0"/>
              </a:rPr>
              <a:t>Why don’t </a:t>
            </a:r>
            <a:r>
              <a:rPr lang="en-GB" sz="4400" b="1">
                <a:solidFill>
                  <a:schemeClr val="tx1"/>
                </a:solidFill>
                <a:latin typeface="SVN-Gilroy" panose="00000500000000000000" pitchFamily="50" charset="0"/>
              </a:rPr>
              <a:t>you</a:t>
            </a:r>
            <a:r>
              <a:rPr lang="en-GB" sz="4400" b="1">
                <a:solidFill>
                  <a:srgbClr val="0037F4"/>
                </a:solidFill>
                <a:latin typeface="SVN-Gilroy" panose="00000500000000000000" pitchFamily="50" charset="0"/>
              </a:rPr>
              <a:t> join </a:t>
            </a:r>
            <a:r>
              <a:rPr lang="en-GB" sz="4400" b="1">
                <a:solidFill>
                  <a:schemeClr val="tx1"/>
                </a:solidFill>
                <a:latin typeface="SVN-Gilroy" panose="00000500000000000000" pitchFamily="50" charset="0"/>
              </a:rPr>
              <a:t>us for dinner tonight?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VN-Gilroy" panose="00000500000000000000" pitchFamily="50" charset="0"/>
            </a:endParaRPr>
          </a:p>
        </p:txBody>
      </p:sp>
      <p:pic>
        <p:nvPicPr>
          <p:cNvPr id="2" name="17. Cau 17">
            <a:hlinkClick r:id="" action="ppaction://media"/>
            <a:extLst>
              <a:ext uri="{FF2B5EF4-FFF2-40B4-BE49-F238E27FC236}">
                <a16:creationId xmlns:a16="http://schemas.microsoft.com/office/drawing/2014/main" id="{DB241553-B6CB-6B23-8029-8F27BF300BF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910281" y="398814"/>
            <a:ext cx="732242" cy="732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565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5" dur="1943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4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57" grpId="0" animBg="1"/>
      <p:bldP spid="46" grpId="0" animBg="1"/>
      <p:bldP spid="48" grpId="0"/>
      <p:bldP spid="50" grpId="0"/>
      <p:bldP spid="52" grpId="0"/>
      <p:bldP spid="55" grpId="0" animBg="1"/>
      <p:bldP spid="56" grpId="0" animBg="1"/>
      <p:bldP spid="62" grpId="0"/>
      <p:bldP spid="63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5D1FD3-777C-7E56-9980-A2E48D6580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152;p25">
            <a:extLst>
              <a:ext uri="{FF2B5EF4-FFF2-40B4-BE49-F238E27FC236}">
                <a16:creationId xmlns:a16="http://schemas.microsoft.com/office/drawing/2014/main" id="{53E845BC-6A55-EA6A-443C-19A3678E4819}"/>
              </a:ext>
            </a:extLst>
          </p:cNvPr>
          <p:cNvSpPr/>
          <p:nvPr/>
        </p:nvSpPr>
        <p:spPr>
          <a:xfrm>
            <a:off x="1138644" y="4441365"/>
            <a:ext cx="8532000" cy="1112400"/>
          </a:xfrm>
          <a:prstGeom prst="roundRect">
            <a:avLst>
              <a:gd name="adj" fmla="val 50000"/>
            </a:avLst>
          </a:prstGeom>
          <a:solidFill>
            <a:srgbClr val="FF7900"/>
          </a:solidFill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VN-Gilroy" panose="00000500000000000000" pitchFamily="50" charset="0"/>
              <a:ea typeface="+mn-ea"/>
              <a:cs typeface="+mn-cs"/>
            </a:endParaRPr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661D2FF4-F755-BB20-9677-386994208D72}"/>
              </a:ext>
            </a:extLst>
          </p:cNvPr>
          <p:cNvGrpSpPr/>
          <p:nvPr/>
        </p:nvGrpSpPr>
        <p:grpSpPr>
          <a:xfrm>
            <a:off x="14323719" y="-179983"/>
            <a:ext cx="3964281" cy="10019737"/>
            <a:chOff x="0" y="0"/>
            <a:chExt cx="1044090" cy="2638943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1F3673C0-C396-DEBC-131A-A9C097FE8B11}"/>
                </a:ext>
              </a:extLst>
            </p:cNvPr>
            <p:cNvSpPr/>
            <p:nvPr/>
          </p:nvSpPr>
          <p:spPr>
            <a:xfrm>
              <a:off x="0" y="0"/>
              <a:ext cx="1044090" cy="2638943"/>
            </a:xfrm>
            <a:custGeom>
              <a:avLst/>
              <a:gdLst/>
              <a:ahLst/>
              <a:cxnLst/>
              <a:rect l="l" t="t" r="r" b="b"/>
              <a:pathLst>
                <a:path w="1044090" h="2638943">
                  <a:moveTo>
                    <a:pt x="0" y="0"/>
                  </a:moveTo>
                  <a:lnTo>
                    <a:pt x="1044090" y="0"/>
                  </a:lnTo>
                  <a:lnTo>
                    <a:pt x="1044090" y="2638943"/>
                  </a:lnTo>
                  <a:lnTo>
                    <a:pt x="0" y="2638943"/>
                  </a:lnTo>
                  <a:close/>
                </a:path>
              </a:pathLst>
            </a:custGeom>
            <a:solidFill>
              <a:srgbClr val="0037F4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0AC8EAB1-FF31-8A52-5D95-E32F06BF2895}"/>
                </a:ext>
              </a:extLst>
            </p:cNvPr>
            <p:cNvSpPr txBox="1"/>
            <p:nvPr/>
          </p:nvSpPr>
          <p:spPr>
            <a:xfrm>
              <a:off x="0" y="-38100"/>
              <a:ext cx="1044090" cy="26770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59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VN-Gilroy" panose="00000500000000000000" pitchFamily="50" charset="0"/>
                <a:ea typeface="+mn-ea"/>
                <a:cs typeface="+mn-cs"/>
              </a:endParaRPr>
            </a:p>
          </p:txBody>
        </p:sp>
      </p:grpSp>
      <p:sp>
        <p:nvSpPr>
          <p:cNvPr id="6" name="Freeform 6">
            <a:extLst>
              <a:ext uri="{FF2B5EF4-FFF2-40B4-BE49-F238E27FC236}">
                <a16:creationId xmlns:a16="http://schemas.microsoft.com/office/drawing/2014/main" id="{57EC7ACD-3875-CB71-EA69-EF0793B3770B}"/>
              </a:ext>
            </a:extLst>
          </p:cNvPr>
          <p:cNvSpPr/>
          <p:nvPr/>
        </p:nvSpPr>
        <p:spPr>
          <a:xfrm>
            <a:off x="11796731" y="447246"/>
            <a:ext cx="5972616" cy="8371972"/>
          </a:xfrm>
          <a:custGeom>
            <a:avLst/>
            <a:gdLst/>
            <a:ahLst/>
            <a:cxnLst/>
            <a:rect l="l" t="t" r="r" b="b"/>
            <a:pathLst>
              <a:path w="5972616" h="8371972">
                <a:moveTo>
                  <a:pt x="0" y="0"/>
                </a:moveTo>
                <a:lnTo>
                  <a:pt x="5972616" y="0"/>
                </a:lnTo>
                <a:lnTo>
                  <a:pt x="5972616" y="8371972"/>
                </a:lnTo>
                <a:lnTo>
                  <a:pt x="0" y="83719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387" r="-2387" b="-12189"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7" name="Group 7">
            <a:extLst>
              <a:ext uri="{FF2B5EF4-FFF2-40B4-BE49-F238E27FC236}">
                <a16:creationId xmlns:a16="http://schemas.microsoft.com/office/drawing/2014/main" id="{25D14709-96EF-3A66-DF21-3320D4A4864E}"/>
              </a:ext>
            </a:extLst>
          </p:cNvPr>
          <p:cNvGrpSpPr/>
          <p:nvPr/>
        </p:nvGrpSpPr>
        <p:grpSpPr>
          <a:xfrm>
            <a:off x="827819" y="1007097"/>
            <a:ext cx="1311411" cy="1311411"/>
            <a:chOff x="0" y="0"/>
            <a:chExt cx="812800" cy="812800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0BB85A70-2B01-0016-0CEF-41698193A368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7900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1FF287A5-4ECF-F5FF-50B0-DB6D432A4E3E}"/>
                </a:ext>
              </a:extLst>
            </p:cNvPr>
            <p:cNvSpPr txBox="1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551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999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VN-Gilroy" panose="00000500000000000000" pitchFamily="50" charset="0"/>
                  <a:ea typeface="+mn-ea"/>
                  <a:cs typeface="+mn-cs"/>
                </a:rPr>
                <a:t>1</a:t>
              </a:r>
              <a:r>
                <a:rPr kumimoji="0" lang="vi-VN" sz="3999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VN-Gilroy" panose="00000500000000000000" pitchFamily="50" charset="0"/>
                  <a:ea typeface="+mn-ea"/>
                  <a:cs typeface="+mn-cs"/>
                </a:rPr>
                <a:t>8</a:t>
              </a:r>
              <a:endParaRPr kumimoji="0" lang="en-US" sz="3999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VN-Gilroy" panose="00000500000000000000" pitchFamily="50" charset="0"/>
                <a:ea typeface="+mn-ea"/>
                <a:cs typeface="+mn-cs"/>
              </a:endParaRPr>
            </a:p>
          </p:txBody>
        </p:sp>
      </p:grpSp>
      <p:sp>
        <p:nvSpPr>
          <p:cNvPr id="46" name="Google Shape;152;p25">
            <a:extLst>
              <a:ext uri="{FF2B5EF4-FFF2-40B4-BE49-F238E27FC236}">
                <a16:creationId xmlns:a16="http://schemas.microsoft.com/office/drawing/2014/main" id="{B0094599-50F5-4D46-EAFD-5096958F6F60}"/>
              </a:ext>
            </a:extLst>
          </p:cNvPr>
          <p:cNvSpPr/>
          <p:nvPr/>
        </p:nvSpPr>
        <p:spPr>
          <a:xfrm>
            <a:off x="1143000" y="4451304"/>
            <a:ext cx="8530043" cy="1112633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VN-Gilroy" panose="00000500000000000000" pitchFamily="50" charset="0"/>
              <a:ea typeface="+mn-ea"/>
              <a:cs typeface="+mn-cs"/>
            </a:endParaRPr>
          </a:p>
        </p:txBody>
      </p:sp>
      <p:sp>
        <p:nvSpPr>
          <p:cNvPr id="48" name="Google Shape;154;p25">
            <a:extLst>
              <a:ext uri="{FF2B5EF4-FFF2-40B4-BE49-F238E27FC236}">
                <a16:creationId xmlns:a16="http://schemas.microsoft.com/office/drawing/2014/main" id="{C0F20422-1269-C458-47F9-607946B746F4}"/>
              </a:ext>
            </a:extLst>
          </p:cNvPr>
          <p:cNvSpPr txBox="1">
            <a:spLocks/>
          </p:cNvSpPr>
          <p:nvPr/>
        </p:nvSpPr>
        <p:spPr>
          <a:xfrm>
            <a:off x="1447252" y="4643606"/>
            <a:ext cx="7351867" cy="88100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Bef>
                <a:spcPts val="0"/>
              </a:spcBef>
              <a:buNone/>
              <a:defRPr/>
            </a:pPr>
            <a:r>
              <a:rPr kumimoji="0" lang="en-US" sz="3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VN-Gilroy" panose="00000500000000000000" pitchFamily="50" charset="0"/>
                <a:ea typeface="+mn-ea"/>
                <a:cs typeface="+mn-cs"/>
              </a:rPr>
              <a:t>A. </a:t>
            </a:r>
            <a:r>
              <a:rPr lang="en-GB" sz="3400">
                <a:solidFill>
                  <a:prstClr val="black"/>
                </a:solidFill>
                <a:latin typeface="SVN-Gilroy" panose="00000500000000000000" pitchFamily="50" charset="0"/>
              </a:rPr>
              <a:t>I read about it in the newspaper.</a:t>
            </a:r>
            <a:endParaRPr kumimoji="0" lang="en-US" sz="3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VN-Gilroy" panose="00000500000000000000" pitchFamily="50" charset="0"/>
              <a:ea typeface="+mn-ea"/>
              <a:cs typeface="+mn-cs"/>
            </a:endParaRPr>
          </a:p>
        </p:txBody>
      </p:sp>
      <p:sp>
        <p:nvSpPr>
          <p:cNvPr id="50" name="Google Shape;154;p25">
            <a:extLst>
              <a:ext uri="{FF2B5EF4-FFF2-40B4-BE49-F238E27FC236}">
                <a16:creationId xmlns:a16="http://schemas.microsoft.com/office/drawing/2014/main" id="{FA2203AF-EE41-9123-33A1-7E2A32FF5C48}"/>
              </a:ext>
            </a:extLst>
          </p:cNvPr>
          <p:cNvSpPr txBox="1">
            <a:spLocks/>
          </p:cNvSpPr>
          <p:nvPr/>
        </p:nvSpPr>
        <p:spPr>
          <a:xfrm>
            <a:off x="1447252" y="5977084"/>
            <a:ext cx="8193876" cy="945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7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>
              <a:buClr>
                <a:prstClr val="black"/>
              </a:buClr>
              <a:defRPr/>
            </a:pPr>
            <a:r>
              <a:rPr kumimoji="0" lang="en-US" sz="3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VN-Gilroy" panose="00000500000000000000" pitchFamily="50" charset="0"/>
                <a:ea typeface="Source Sans Pro"/>
                <a:cs typeface="+mn-cs"/>
                <a:sym typeface="Source Sans Pro"/>
              </a:rPr>
              <a:t>B. </a:t>
            </a:r>
            <a:r>
              <a:rPr lang="en-US" sz="3400">
                <a:solidFill>
                  <a:prstClr val="black"/>
                </a:solidFill>
                <a:latin typeface="SVN-Gilroy" panose="00000500000000000000" pitchFamily="50" charset="0"/>
                <a:cs typeface="+mn-cs"/>
              </a:rPr>
              <a:t>I’m still learning how.</a:t>
            </a:r>
            <a:endParaRPr kumimoji="0" lang="en-US" sz="3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VN-Gilroy" panose="00000500000000000000" pitchFamily="50" charset="0"/>
              <a:ea typeface="Source Sans Pro"/>
              <a:cs typeface="+mn-cs"/>
              <a:sym typeface="Source Sans Pro"/>
            </a:endParaRPr>
          </a:p>
        </p:txBody>
      </p:sp>
      <p:sp>
        <p:nvSpPr>
          <p:cNvPr id="52" name="Google Shape;154;p25">
            <a:extLst>
              <a:ext uri="{FF2B5EF4-FFF2-40B4-BE49-F238E27FC236}">
                <a16:creationId xmlns:a16="http://schemas.microsoft.com/office/drawing/2014/main" id="{84BD819D-E64B-BDAC-E79A-6F9F39DF0981}"/>
              </a:ext>
            </a:extLst>
          </p:cNvPr>
          <p:cNvSpPr txBox="1">
            <a:spLocks/>
          </p:cNvSpPr>
          <p:nvPr/>
        </p:nvSpPr>
        <p:spPr>
          <a:xfrm>
            <a:off x="1483524" y="7336043"/>
            <a:ext cx="8803475" cy="943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7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>
              <a:buClr>
                <a:prstClr val="black"/>
              </a:buClr>
              <a:defRPr/>
            </a:pPr>
            <a:r>
              <a:rPr kumimoji="0" lang="en-US" sz="3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VN-Gilroy" panose="00000500000000000000" pitchFamily="50" charset="0"/>
                <a:ea typeface="Source Sans Pro"/>
                <a:cs typeface="+mn-cs"/>
                <a:sym typeface="Source Sans Pro"/>
              </a:rPr>
              <a:t>C. </a:t>
            </a:r>
            <a:r>
              <a:rPr lang="en-GB" sz="3400">
                <a:solidFill>
                  <a:prstClr val="black"/>
                </a:solidFill>
                <a:latin typeface="SVN-Gilroy" panose="00000500000000000000" pitchFamily="50" charset="0"/>
                <a:cs typeface="+mn-cs"/>
              </a:rPr>
              <a:t>It opens at 9:00 A.M.</a:t>
            </a:r>
            <a:endParaRPr kumimoji="0" lang="en-US" sz="3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VN-Gilroy" panose="00000500000000000000" pitchFamily="50" charset="0"/>
              <a:ea typeface="Source Sans Pro"/>
              <a:cs typeface="+mn-cs"/>
              <a:sym typeface="Source Sans Pro"/>
            </a:endParaRPr>
          </a:p>
        </p:txBody>
      </p:sp>
      <p:sp>
        <p:nvSpPr>
          <p:cNvPr id="55" name="Google Shape;152;p25">
            <a:extLst>
              <a:ext uri="{FF2B5EF4-FFF2-40B4-BE49-F238E27FC236}">
                <a16:creationId xmlns:a16="http://schemas.microsoft.com/office/drawing/2014/main" id="{C8BF39C1-C75F-9E37-A625-A8815CF12960}"/>
              </a:ext>
            </a:extLst>
          </p:cNvPr>
          <p:cNvSpPr/>
          <p:nvPr/>
        </p:nvSpPr>
        <p:spPr>
          <a:xfrm>
            <a:off x="1138644" y="7143271"/>
            <a:ext cx="8532000" cy="11124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VN-Gilroy" panose="00000500000000000000" pitchFamily="50" charset="0"/>
              <a:ea typeface="+mn-ea"/>
              <a:cs typeface="+mn-cs"/>
            </a:endParaRPr>
          </a:p>
        </p:txBody>
      </p:sp>
      <p:sp>
        <p:nvSpPr>
          <p:cNvPr id="56" name="Google Shape;152;p25">
            <a:extLst>
              <a:ext uri="{FF2B5EF4-FFF2-40B4-BE49-F238E27FC236}">
                <a16:creationId xmlns:a16="http://schemas.microsoft.com/office/drawing/2014/main" id="{444D35AA-3F19-DB69-9CE9-FCF4F76AA9C7}"/>
              </a:ext>
            </a:extLst>
          </p:cNvPr>
          <p:cNvSpPr/>
          <p:nvPr/>
        </p:nvSpPr>
        <p:spPr>
          <a:xfrm>
            <a:off x="1138644" y="5767231"/>
            <a:ext cx="8532000" cy="11124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VN-Gilroy" panose="00000500000000000000" pitchFamily="50" charset="0"/>
              <a:ea typeface="+mn-ea"/>
              <a:cs typeface="+mn-cs"/>
            </a:endParaRP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5E045BCB-CC38-36AA-3DA1-6D4BFEDF2CEA}"/>
              </a:ext>
            </a:extLst>
          </p:cNvPr>
          <p:cNvSpPr/>
          <p:nvPr/>
        </p:nvSpPr>
        <p:spPr>
          <a:xfrm>
            <a:off x="969814" y="2693846"/>
            <a:ext cx="9945836" cy="138896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defRPr/>
            </a:pPr>
            <a:r>
              <a:rPr lang="en-GB" sz="4400" b="1">
                <a:solidFill>
                  <a:prstClr val="black"/>
                </a:solidFill>
                <a:latin typeface="SVN-Gilroy" panose="00000500000000000000" pitchFamily="50" charset="0"/>
              </a:rPr>
              <a:t>How did you learn of this position at Norman Press?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VN-Gilroy" panose="00000500000000000000" pitchFamily="50" charset="0"/>
              <a:ea typeface="+mn-ea"/>
              <a:cs typeface="+mn-cs"/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5CC6F0E5-037B-5E9A-C48A-8503697C3407}"/>
              </a:ext>
            </a:extLst>
          </p:cNvPr>
          <p:cNvSpPr/>
          <p:nvPr/>
        </p:nvSpPr>
        <p:spPr>
          <a:xfrm>
            <a:off x="969814" y="2705633"/>
            <a:ext cx="9945836" cy="138896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defRPr/>
            </a:pPr>
            <a:r>
              <a:rPr lang="en-GB" sz="4400" b="1">
                <a:solidFill>
                  <a:srgbClr val="0037F4"/>
                </a:solidFill>
                <a:latin typeface="SVN-Gilroy" panose="00000500000000000000" pitchFamily="50" charset="0"/>
              </a:rPr>
              <a:t>How </a:t>
            </a:r>
            <a:r>
              <a:rPr lang="en-GB" sz="4400" b="1">
                <a:solidFill>
                  <a:schemeClr val="tx1"/>
                </a:solidFill>
                <a:latin typeface="SVN-Gilroy" panose="00000500000000000000" pitchFamily="50" charset="0"/>
              </a:rPr>
              <a:t>did you</a:t>
            </a:r>
            <a:r>
              <a:rPr lang="en-GB" sz="4400" b="1">
                <a:solidFill>
                  <a:srgbClr val="0037F4"/>
                </a:solidFill>
                <a:latin typeface="SVN-Gilroy" panose="00000500000000000000" pitchFamily="50" charset="0"/>
              </a:rPr>
              <a:t> learn </a:t>
            </a:r>
            <a:r>
              <a:rPr lang="en-GB" sz="4400" b="1">
                <a:solidFill>
                  <a:schemeClr val="tx1"/>
                </a:solidFill>
                <a:latin typeface="SVN-Gilroy" panose="00000500000000000000" pitchFamily="50" charset="0"/>
              </a:rPr>
              <a:t>of this position at Norman Press?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VN-Gilroy" panose="00000500000000000000" pitchFamily="50" charset="0"/>
            </a:endParaRPr>
          </a:p>
        </p:txBody>
      </p:sp>
      <p:pic>
        <p:nvPicPr>
          <p:cNvPr id="2" name="18. Cau 18">
            <a:hlinkClick r:id="" action="ppaction://media"/>
            <a:extLst>
              <a:ext uri="{FF2B5EF4-FFF2-40B4-BE49-F238E27FC236}">
                <a16:creationId xmlns:a16="http://schemas.microsoft.com/office/drawing/2014/main" id="{A2D7D58E-D6A7-8F02-AC52-68AC2880C3D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865078" y="372793"/>
            <a:ext cx="700328" cy="700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298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5" dur="2196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4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57" grpId="0" animBg="1"/>
      <p:bldP spid="46" grpId="0" animBg="1"/>
      <p:bldP spid="48" grpId="0"/>
      <p:bldP spid="50" grpId="0"/>
      <p:bldP spid="52" grpId="0"/>
      <p:bldP spid="55" grpId="0" animBg="1"/>
      <p:bldP spid="56" grpId="0" animBg="1"/>
      <p:bldP spid="62" grpId="0"/>
      <p:bldP spid="63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724CDF-8AD5-1382-FF87-2850E15655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152;p25">
            <a:extLst>
              <a:ext uri="{FF2B5EF4-FFF2-40B4-BE49-F238E27FC236}">
                <a16:creationId xmlns:a16="http://schemas.microsoft.com/office/drawing/2014/main" id="{41EAE1EA-6095-54C6-D992-126550D4B8A2}"/>
              </a:ext>
            </a:extLst>
          </p:cNvPr>
          <p:cNvSpPr/>
          <p:nvPr/>
        </p:nvSpPr>
        <p:spPr>
          <a:xfrm>
            <a:off x="1143001" y="7124566"/>
            <a:ext cx="8534399" cy="1036800"/>
          </a:xfrm>
          <a:prstGeom prst="roundRect">
            <a:avLst>
              <a:gd name="adj" fmla="val 50000"/>
            </a:avLst>
          </a:prstGeom>
          <a:solidFill>
            <a:srgbClr val="FF7900"/>
          </a:solidFill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VN-Gilroy" panose="00000500000000000000" pitchFamily="50" charset="0"/>
              <a:ea typeface="+mn-ea"/>
              <a:cs typeface="+mn-cs"/>
            </a:endParaRPr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1772ECBB-8D91-038C-F344-BCA17C8D1832}"/>
              </a:ext>
            </a:extLst>
          </p:cNvPr>
          <p:cNvGrpSpPr/>
          <p:nvPr/>
        </p:nvGrpSpPr>
        <p:grpSpPr>
          <a:xfrm>
            <a:off x="14323719" y="-179983"/>
            <a:ext cx="3964281" cy="10019737"/>
            <a:chOff x="0" y="0"/>
            <a:chExt cx="1044090" cy="2638943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1C5DAA56-86A5-8145-3F5A-07F947CCF424}"/>
                </a:ext>
              </a:extLst>
            </p:cNvPr>
            <p:cNvSpPr/>
            <p:nvPr/>
          </p:nvSpPr>
          <p:spPr>
            <a:xfrm>
              <a:off x="0" y="0"/>
              <a:ext cx="1044090" cy="2638943"/>
            </a:xfrm>
            <a:custGeom>
              <a:avLst/>
              <a:gdLst/>
              <a:ahLst/>
              <a:cxnLst/>
              <a:rect l="l" t="t" r="r" b="b"/>
              <a:pathLst>
                <a:path w="1044090" h="2638943">
                  <a:moveTo>
                    <a:pt x="0" y="0"/>
                  </a:moveTo>
                  <a:lnTo>
                    <a:pt x="1044090" y="0"/>
                  </a:lnTo>
                  <a:lnTo>
                    <a:pt x="1044090" y="2638943"/>
                  </a:lnTo>
                  <a:lnTo>
                    <a:pt x="0" y="2638943"/>
                  </a:lnTo>
                  <a:close/>
                </a:path>
              </a:pathLst>
            </a:custGeom>
            <a:solidFill>
              <a:srgbClr val="0037F4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2D1C8E33-CF56-A33D-6B82-4574CFEE51C5}"/>
                </a:ext>
              </a:extLst>
            </p:cNvPr>
            <p:cNvSpPr txBox="1"/>
            <p:nvPr/>
          </p:nvSpPr>
          <p:spPr>
            <a:xfrm>
              <a:off x="0" y="-38100"/>
              <a:ext cx="1044090" cy="26770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59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VN-Gilroy" panose="00000500000000000000" pitchFamily="50" charset="0"/>
                <a:ea typeface="+mn-ea"/>
                <a:cs typeface="+mn-cs"/>
              </a:endParaRPr>
            </a:p>
          </p:txBody>
        </p:sp>
      </p:grpSp>
      <p:sp>
        <p:nvSpPr>
          <p:cNvPr id="6" name="Freeform 6">
            <a:extLst>
              <a:ext uri="{FF2B5EF4-FFF2-40B4-BE49-F238E27FC236}">
                <a16:creationId xmlns:a16="http://schemas.microsoft.com/office/drawing/2014/main" id="{29E31FE5-CA1F-4CFE-F326-07B18338C640}"/>
              </a:ext>
            </a:extLst>
          </p:cNvPr>
          <p:cNvSpPr/>
          <p:nvPr/>
        </p:nvSpPr>
        <p:spPr>
          <a:xfrm>
            <a:off x="11796731" y="447246"/>
            <a:ext cx="5972616" cy="8371972"/>
          </a:xfrm>
          <a:custGeom>
            <a:avLst/>
            <a:gdLst/>
            <a:ahLst/>
            <a:cxnLst/>
            <a:rect l="l" t="t" r="r" b="b"/>
            <a:pathLst>
              <a:path w="5972616" h="8371972">
                <a:moveTo>
                  <a:pt x="0" y="0"/>
                </a:moveTo>
                <a:lnTo>
                  <a:pt x="5972616" y="0"/>
                </a:lnTo>
                <a:lnTo>
                  <a:pt x="5972616" y="8371972"/>
                </a:lnTo>
                <a:lnTo>
                  <a:pt x="0" y="83719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387" r="-2387" b="-12189"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7" name="Group 7">
            <a:extLst>
              <a:ext uri="{FF2B5EF4-FFF2-40B4-BE49-F238E27FC236}">
                <a16:creationId xmlns:a16="http://schemas.microsoft.com/office/drawing/2014/main" id="{D409FE1F-62FF-0C51-8CAF-D97CD9BE09A6}"/>
              </a:ext>
            </a:extLst>
          </p:cNvPr>
          <p:cNvGrpSpPr/>
          <p:nvPr/>
        </p:nvGrpSpPr>
        <p:grpSpPr>
          <a:xfrm>
            <a:off x="827819" y="1007097"/>
            <a:ext cx="1311411" cy="1311411"/>
            <a:chOff x="0" y="0"/>
            <a:chExt cx="812800" cy="812800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9F928CF0-7F46-4D28-D9A3-F618B88AF35B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7900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200CF320-CB23-C80E-41AE-E8C209F17C5E}"/>
                </a:ext>
              </a:extLst>
            </p:cNvPr>
            <p:cNvSpPr txBox="1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551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999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VN-Gilroy" panose="00000500000000000000" pitchFamily="50" charset="0"/>
                  <a:ea typeface="+mn-ea"/>
                  <a:cs typeface="+mn-cs"/>
                </a:rPr>
                <a:t>1</a:t>
              </a:r>
              <a:r>
                <a:rPr kumimoji="0" lang="vi-VN" sz="3999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VN-Gilroy" panose="00000500000000000000" pitchFamily="50" charset="0"/>
                  <a:ea typeface="+mn-ea"/>
                  <a:cs typeface="+mn-cs"/>
                </a:rPr>
                <a:t>9</a:t>
              </a:r>
              <a:endParaRPr kumimoji="0" lang="en-US" sz="3999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VN-Gilroy" panose="00000500000000000000" pitchFamily="50" charset="0"/>
                <a:ea typeface="+mn-ea"/>
                <a:cs typeface="+mn-cs"/>
              </a:endParaRPr>
            </a:p>
          </p:txBody>
        </p:sp>
      </p:grpSp>
      <p:sp>
        <p:nvSpPr>
          <p:cNvPr id="46" name="Google Shape;152;p25">
            <a:extLst>
              <a:ext uri="{FF2B5EF4-FFF2-40B4-BE49-F238E27FC236}">
                <a16:creationId xmlns:a16="http://schemas.microsoft.com/office/drawing/2014/main" id="{6348AACA-3F6B-61E1-39F6-56B1BD76B7A7}"/>
              </a:ext>
            </a:extLst>
          </p:cNvPr>
          <p:cNvSpPr/>
          <p:nvPr/>
        </p:nvSpPr>
        <p:spPr>
          <a:xfrm>
            <a:off x="1143000" y="4527495"/>
            <a:ext cx="8534400" cy="1036442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VN-Gilroy" panose="00000500000000000000" pitchFamily="50" charset="0"/>
              <a:ea typeface="+mn-ea"/>
              <a:cs typeface="+mn-cs"/>
            </a:endParaRPr>
          </a:p>
        </p:txBody>
      </p:sp>
      <p:sp>
        <p:nvSpPr>
          <p:cNvPr id="48" name="Google Shape;154;p25">
            <a:extLst>
              <a:ext uri="{FF2B5EF4-FFF2-40B4-BE49-F238E27FC236}">
                <a16:creationId xmlns:a16="http://schemas.microsoft.com/office/drawing/2014/main" id="{AC96CB07-2CC6-DC3A-6B2E-F781E07BE823}"/>
              </a:ext>
            </a:extLst>
          </p:cNvPr>
          <p:cNvSpPr txBox="1">
            <a:spLocks/>
          </p:cNvSpPr>
          <p:nvPr/>
        </p:nvSpPr>
        <p:spPr>
          <a:xfrm>
            <a:off x="1447252" y="4643606"/>
            <a:ext cx="7351867" cy="88100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Bef>
                <a:spcPts val="0"/>
              </a:spcBef>
              <a:buNone/>
              <a:defRPr/>
            </a:pPr>
            <a:r>
              <a:rPr kumimoji="0" lang="en-US" sz="3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VN-Gilroy" panose="00000500000000000000" pitchFamily="50" charset="0"/>
                <a:ea typeface="+mn-ea"/>
                <a:cs typeface="+mn-cs"/>
              </a:rPr>
              <a:t>A. </a:t>
            </a:r>
            <a:r>
              <a:rPr lang="en-GB" sz="3400">
                <a:solidFill>
                  <a:prstClr val="black"/>
                </a:solidFill>
                <a:latin typeface="SVN-Gilroy" panose="00000500000000000000" pitchFamily="50" charset="0"/>
              </a:rPr>
              <a:t>Yes, thank you.</a:t>
            </a:r>
            <a:endParaRPr kumimoji="0" lang="en-US" sz="3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VN-Gilroy" panose="00000500000000000000" pitchFamily="50" charset="0"/>
              <a:ea typeface="+mn-ea"/>
              <a:cs typeface="+mn-cs"/>
            </a:endParaRPr>
          </a:p>
        </p:txBody>
      </p:sp>
      <p:sp>
        <p:nvSpPr>
          <p:cNvPr id="50" name="Google Shape;154;p25">
            <a:extLst>
              <a:ext uri="{FF2B5EF4-FFF2-40B4-BE49-F238E27FC236}">
                <a16:creationId xmlns:a16="http://schemas.microsoft.com/office/drawing/2014/main" id="{63268800-2486-4683-DF35-603FAD544F8A}"/>
              </a:ext>
            </a:extLst>
          </p:cNvPr>
          <p:cNvSpPr txBox="1">
            <a:spLocks/>
          </p:cNvSpPr>
          <p:nvPr/>
        </p:nvSpPr>
        <p:spPr>
          <a:xfrm>
            <a:off x="1447252" y="6021598"/>
            <a:ext cx="7351867" cy="945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7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>
              <a:buClr>
                <a:prstClr val="black"/>
              </a:buClr>
              <a:defRPr/>
            </a:pPr>
            <a:r>
              <a:rPr kumimoji="0" lang="en-US" sz="3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VN-Gilroy" panose="00000500000000000000" pitchFamily="50" charset="0"/>
                <a:ea typeface="Source Sans Pro"/>
                <a:cs typeface="+mn-cs"/>
                <a:sym typeface="Source Sans Pro"/>
              </a:rPr>
              <a:t>B. </a:t>
            </a:r>
            <a:r>
              <a:rPr lang="en-GB" sz="3400">
                <a:solidFill>
                  <a:prstClr val="black"/>
                </a:solidFill>
                <a:latin typeface="SVN-Gilroy" panose="00000500000000000000" pitchFamily="50" charset="0"/>
                <a:cs typeface="+mn-cs"/>
              </a:rPr>
              <a:t>No, I don’t.</a:t>
            </a:r>
            <a:endParaRPr kumimoji="0" lang="en-US" sz="3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VN-Gilroy" panose="00000500000000000000" pitchFamily="50" charset="0"/>
              <a:ea typeface="Source Sans Pro"/>
              <a:cs typeface="+mn-cs"/>
              <a:sym typeface="Source Sans Pro"/>
            </a:endParaRPr>
          </a:p>
        </p:txBody>
      </p:sp>
      <p:sp>
        <p:nvSpPr>
          <p:cNvPr id="52" name="Google Shape;154;p25">
            <a:extLst>
              <a:ext uri="{FF2B5EF4-FFF2-40B4-BE49-F238E27FC236}">
                <a16:creationId xmlns:a16="http://schemas.microsoft.com/office/drawing/2014/main" id="{98214FD2-F157-B6ED-9629-D5BD99F1998F}"/>
              </a:ext>
            </a:extLst>
          </p:cNvPr>
          <p:cNvSpPr txBox="1">
            <a:spLocks/>
          </p:cNvSpPr>
          <p:nvPr/>
        </p:nvSpPr>
        <p:spPr>
          <a:xfrm>
            <a:off x="1483525" y="7336043"/>
            <a:ext cx="6669876" cy="943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7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>
              <a:buClr>
                <a:prstClr val="black"/>
              </a:buClr>
              <a:defRPr/>
            </a:pPr>
            <a:r>
              <a:rPr kumimoji="0" lang="en-US" sz="3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VN-Gilroy" panose="00000500000000000000" pitchFamily="50" charset="0"/>
                <a:ea typeface="Source Sans Pro"/>
                <a:cs typeface="+mn-cs"/>
                <a:sym typeface="Source Sans Pro"/>
              </a:rPr>
              <a:t>C. </a:t>
            </a:r>
            <a:r>
              <a:rPr lang="en-US" sz="3400">
                <a:solidFill>
                  <a:prstClr val="black"/>
                </a:solidFill>
                <a:latin typeface="SVN-Gilroy" panose="00000500000000000000" pitchFamily="50" charset="0"/>
                <a:cs typeface="+mn-cs"/>
              </a:rPr>
              <a:t>Orange juice, please.</a:t>
            </a:r>
            <a:endParaRPr kumimoji="0" lang="en-US" sz="3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VN-Gilroy" panose="00000500000000000000" pitchFamily="50" charset="0"/>
              <a:ea typeface="Source Sans Pro"/>
              <a:cs typeface="+mn-cs"/>
              <a:sym typeface="Source Sans Pro"/>
            </a:endParaRPr>
          </a:p>
        </p:txBody>
      </p:sp>
      <p:sp>
        <p:nvSpPr>
          <p:cNvPr id="55" name="Google Shape;152;p25">
            <a:extLst>
              <a:ext uri="{FF2B5EF4-FFF2-40B4-BE49-F238E27FC236}">
                <a16:creationId xmlns:a16="http://schemas.microsoft.com/office/drawing/2014/main" id="{B8C1FE90-B6BB-AA37-E6E9-913C72EACA41}"/>
              </a:ext>
            </a:extLst>
          </p:cNvPr>
          <p:cNvSpPr/>
          <p:nvPr/>
        </p:nvSpPr>
        <p:spPr>
          <a:xfrm>
            <a:off x="1138644" y="7143271"/>
            <a:ext cx="8538756" cy="10368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VN-Gilroy" panose="00000500000000000000" pitchFamily="50" charset="0"/>
              <a:ea typeface="+mn-ea"/>
              <a:cs typeface="+mn-cs"/>
            </a:endParaRPr>
          </a:p>
        </p:txBody>
      </p:sp>
      <p:sp>
        <p:nvSpPr>
          <p:cNvPr id="56" name="Google Shape;152;p25">
            <a:extLst>
              <a:ext uri="{FF2B5EF4-FFF2-40B4-BE49-F238E27FC236}">
                <a16:creationId xmlns:a16="http://schemas.microsoft.com/office/drawing/2014/main" id="{0B7F5C83-76C7-1228-FB80-560EFE94811E}"/>
              </a:ext>
            </a:extLst>
          </p:cNvPr>
          <p:cNvSpPr/>
          <p:nvPr/>
        </p:nvSpPr>
        <p:spPr>
          <a:xfrm>
            <a:off x="1143560" y="5841582"/>
            <a:ext cx="8534399" cy="10368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VN-Gilroy" panose="00000500000000000000" pitchFamily="50" charset="0"/>
              <a:ea typeface="+mn-ea"/>
              <a:cs typeface="+mn-cs"/>
            </a:endParaRP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F16BDB77-6EEA-DFA5-E468-B39EB7CF4247}"/>
              </a:ext>
            </a:extLst>
          </p:cNvPr>
          <p:cNvSpPr/>
          <p:nvPr/>
        </p:nvSpPr>
        <p:spPr>
          <a:xfrm>
            <a:off x="969814" y="2693846"/>
            <a:ext cx="9945836" cy="138896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defRPr/>
            </a:pPr>
            <a:r>
              <a:rPr lang="en-GB" sz="4400" b="1">
                <a:solidFill>
                  <a:prstClr val="black"/>
                </a:solidFill>
                <a:latin typeface="SVN-Gilroy" panose="00000500000000000000" pitchFamily="50" charset="0"/>
              </a:rPr>
              <a:t>What would you like to drink?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VN-Gilroy" panose="00000500000000000000" pitchFamily="50" charset="0"/>
              <a:ea typeface="+mn-ea"/>
              <a:cs typeface="+mn-cs"/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21EDF209-7DA8-0D44-6262-C8800A85522B}"/>
              </a:ext>
            </a:extLst>
          </p:cNvPr>
          <p:cNvSpPr/>
          <p:nvPr/>
        </p:nvSpPr>
        <p:spPr>
          <a:xfrm>
            <a:off x="969814" y="2688770"/>
            <a:ext cx="9945836" cy="138896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defRPr/>
            </a:pPr>
            <a:r>
              <a:rPr lang="en-GB" sz="4400" b="1">
                <a:solidFill>
                  <a:srgbClr val="0037F4"/>
                </a:solidFill>
                <a:latin typeface="SVN-Gilroy" panose="00000500000000000000" pitchFamily="50" charset="0"/>
              </a:rPr>
              <a:t>What </a:t>
            </a:r>
            <a:r>
              <a:rPr lang="en-GB" sz="4400" b="1">
                <a:solidFill>
                  <a:schemeClr val="tx1"/>
                </a:solidFill>
                <a:latin typeface="SVN-Gilroy" panose="00000500000000000000" pitchFamily="50" charset="0"/>
              </a:rPr>
              <a:t>would you like to </a:t>
            </a:r>
            <a:r>
              <a:rPr lang="en-GB" sz="4400" b="1">
                <a:solidFill>
                  <a:srgbClr val="0037F4"/>
                </a:solidFill>
                <a:latin typeface="SVN-Gilroy" panose="00000500000000000000" pitchFamily="50" charset="0"/>
              </a:rPr>
              <a:t>drink?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VN-Gilroy" panose="00000500000000000000" pitchFamily="50" charset="0"/>
              <a:ea typeface="+mn-ea"/>
              <a:cs typeface="+mn-cs"/>
            </a:endParaRPr>
          </a:p>
        </p:txBody>
      </p:sp>
      <p:pic>
        <p:nvPicPr>
          <p:cNvPr id="2" name="19. Cau 19">
            <a:hlinkClick r:id="" action="ppaction://media"/>
            <a:extLst>
              <a:ext uri="{FF2B5EF4-FFF2-40B4-BE49-F238E27FC236}">
                <a16:creationId xmlns:a16="http://schemas.microsoft.com/office/drawing/2014/main" id="{D9489E6D-1904-66CE-A8FE-DD2748C3B5D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897366" y="372836"/>
            <a:ext cx="736600" cy="73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279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5" dur="1692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4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57" grpId="0" animBg="1"/>
      <p:bldP spid="46" grpId="0" animBg="1"/>
      <p:bldP spid="48" grpId="0"/>
      <p:bldP spid="50" grpId="0"/>
      <p:bldP spid="52" grpId="0"/>
      <p:bldP spid="55" grpId="0" animBg="1"/>
      <p:bldP spid="56" grpId="0" animBg="1"/>
      <p:bldP spid="62" grpId="0"/>
      <p:bldP spid="63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9EE978-05F7-1864-6091-B714814A44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152;p25">
            <a:extLst>
              <a:ext uri="{FF2B5EF4-FFF2-40B4-BE49-F238E27FC236}">
                <a16:creationId xmlns:a16="http://schemas.microsoft.com/office/drawing/2014/main" id="{516A7142-8626-6A5D-66D5-F4FA6A218F20}"/>
              </a:ext>
            </a:extLst>
          </p:cNvPr>
          <p:cNvSpPr/>
          <p:nvPr/>
        </p:nvSpPr>
        <p:spPr>
          <a:xfrm>
            <a:off x="1138644" y="7171423"/>
            <a:ext cx="8534399" cy="1036800"/>
          </a:xfrm>
          <a:prstGeom prst="roundRect">
            <a:avLst>
              <a:gd name="adj" fmla="val 50000"/>
            </a:avLst>
          </a:prstGeom>
          <a:solidFill>
            <a:srgbClr val="FF7900"/>
          </a:solidFill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VN-Gilroy" panose="00000500000000000000" pitchFamily="50" charset="0"/>
              <a:ea typeface="+mn-ea"/>
              <a:cs typeface="+mn-cs"/>
            </a:endParaRPr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AEFC59EA-0447-A274-A9D6-4C830E35B5D2}"/>
              </a:ext>
            </a:extLst>
          </p:cNvPr>
          <p:cNvGrpSpPr/>
          <p:nvPr/>
        </p:nvGrpSpPr>
        <p:grpSpPr>
          <a:xfrm>
            <a:off x="14323719" y="-179983"/>
            <a:ext cx="3964281" cy="10019737"/>
            <a:chOff x="0" y="0"/>
            <a:chExt cx="1044090" cy="2638943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799E5A14-1123-AB7A-0482-A4599B56B261}"/>
                </a:ext>
              </a:extLst>
            </p:cNvPr>
            <p:cNvSpPr/>
            <p:nvPr/>
          </p:nvSpPr>
          <p:spPr>
            <a:xfrm>
              <a:off x="0" y="0"/>
              <a:ext cx="1044090" cy="2638943"/>
            </a:xfrm>
            <a:custGeom>
              <a:avLst/>
              <a:gdLst/>
              <a:ahLst/>
              <a:cxnLst/>
              <a:rect l="l" t="t" r="r" b="b"/>
              <a:pathLst>
                <a:path w="1044090" h="2638943">
                  <a:moveTo>
                    <a:pt x="0" y="0"/>
                  </a:moveTo>
                  <a:lnTo>
                    <a:pt x="1044090" y="0"/>
                  </a:lnTo>
                  <a:lnTo>
                    <a:pt x="1044090" y="2638943"/>
                  </a:lnTo>
                  <a:lnTo>
                    <a:pt x="0" y="2638943"/>
                  </a:lnTo>
                  <a:close/>
                </a:path>
              </a:pathLst>
            </a:custGeom>
            <a:solidFill>
              <a:srgbClr val="0037F4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1235B2AA-ACE6-276C-CC73-D87B5379A7C1}"/>
                </a:ext>
              </a:extLst>
            </p:cNvPr>
            <p:cNvSpPr txBox="1"/>
            <p:nvPr/>
          </p:nvSpPr>
          <p:spPr>
            <a:xfrm>
              <a:off x="0" y="-38100"/>
              <a:ext cx="1044090" cy="26770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59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VN-Gilroy" panose="00000500000000000000" pitchFamily="50" charset="0"/>
                <a:ea typeface="+mn-ea"/>
                <a:cs typeface="+mn-cs"/>
              </a:endParaRPr>
            </a:p>
          </p:txBody>
        </p:sp>
      </p:grpSp>
      <p:sp>
        <p:nvSpPr>
          <p:cNvPr id="6" name="Freeform 6">
            <a:extLst>
              <a:ext uri="{FF2B5EF4-FFF2-40B4-BE49-F238E27FC236}">
                <a16:creationId xmlns:a16="http://schemas.microsoft.com/office/drawing/2014/main" id="{8F10485C-42D0-7E3C-C471-0A2E58B62004}"/>
              </a:ext>
            </a:extLst>
          </p:cNvPr>
          <p:cNvSpPr/>
          <p:nvPr/>
        </p:nvSpPr>
        <p:spPr>
          <a:xfrm>
            <a:off x="11796731" y="447246"/>
            <a:ext cx="5972616" cy="8371972"/>
          </a:xfrm>
          <a:custGeom>
            <a:avLst/>
            <a:gdLst/>
            <a:ahLst/>
            <a:cxnLst/>
            <a:rect l="l" t="t" r="r" b="b"/>
            <a:pathLst>
              <a:path w="5972616" h="8371972">
                <a:moveTo>
                  <a:pt x="0" y="0"/>
                </a:moveTo>
                <a:lnTo>
                  <a:pt x="5972616" y="0"/>
                </a:lnTo>
                <a:lnTo>
                  <a:pt x="5972616" y="8371972"/>
                </a:lnTo>
                <a:lnTo>
                  <a:pt x="0" y="83719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387" r="-2387" b="-12189"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7" name="Group 7">
            <a:extLst>
              <a:ext uri="{FF2B5EF4-FFF2-40B4-BE49-F238E27FC236}">
                <a16:creationId xmlns:a16="http://schemas.microsoft.com/office/drawing/2014/main" id="{1BA9624A-D8B1-2D27-30E5-4098085DE0EB}"/>
              </a:ext>
            </a:extLst>
          </p:cNvPr>
          <p:cNvGrpSpPr/>
          <p:nvPr/>
        </p:nvGrpSpPr>
        <p:grpSpPr>
          <a:xfrm>
            <a:off x="827819" y="1007097"/>
            <a:ext cx="1311411" cy="1311411"/>
            <a:chOff x="0" y="0"/>
            <a:chExt cx="812800" cy="812800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7AF0C02E-FEA5-0669-BAE0-0740AE70132D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7900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764EB600-261D-4D61-45C6-F7A0F0E472B3}"/>
                </a:ext>
              </a:extLst>
            </p:cNvPr>
            <p:cNvSpPr txBox="1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551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999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VN-Gilroy" panose="00000500000000000000" pitchFamily="50" charset="0"/>
                  <a:ea typeface="+mn-ea"/>
                  <a:cs typeface="+mn-cs"/>
                </a:rPr>
                <a:t>2</a:t>
              </a:r>
              <a:r>
                <a:rPr kumimoji="0" lang="vi-VN" sz="3999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VN-Gilroy" panose="00000500000000000000" pitchFamily="50" charset="0"/>
                  <a:ea typeface="+mn-ea"/>
                  <a:cs typeface="+mn-cs"/>
                </a:rPr>
                <a:t>0</a:t>
              </a:r>
              <a:endParaRPr kumimoji="0" lang="en-US" sz="3999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VN-Gilroy" panose="00000500000000000000" pitchFamily="50" charset="0"/>
                <a:ea typeface="+mn-ea"/>
                <a:cs typeface="+mn-cs"/>
              </a:endParaRPr>
            </a:p>
          </p:txBody>
        </p:sp>
      </p:grpSp>
      <p:sp>
        <p:nvSpPr>
          <p:cNvPr id="46" name="Google Shape;152;p25">
            <a:extLst>
              <a:ext uri="{FF2B5EF4-FFF2-40B4-BE49-F238E27FC236}">
                <a16:creationId xmlns:a16="http://schemas.microsoft.com/office/drawing/2014/main" id="{C7230D0E-5818-DC10-E651-0BC8EDAA9655}"/>
              </a:ext>
            </a:extLst>
          </p:cNvPr>
          <p:cNvSpPr/>
          <p:nvPr/>
        </p:nvSpPr>
        <p:spPr>
          <a:xfrm>
            <a:off x="1143000" y="4527495"/>
            <a:ext cx="8534400" cy="1036442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VN-Gilroy" panose="00000500000000000000" pitchFamily="50" charset="0"/>
              <a:ea typeface="+mn-ea"/>
              <a:cs typeface="+mn-cs"/>
            </a:endParaRPr>
          </a:p>
        </p:txBody>
      </p:sp>
      <p:sp>
        <p:nvSpPr>
          <p:cNvPr id="48" name="Google Shape;154;p25">
            <a:extLst>
              <a:ext uri="{FF2B5EF4-FFF2-40B4-BE49-F238E27FC236}">
                <a16:creationId xmlns:a16="http://schemas.microsoft.com/office/drawing/2014/main" id="{C6CA6892-B25F-7C57-7ABB-03988EDAA10D}"/>
              </a:ext>
            </a:extLst>
          </p:cNvPr>
          <p:cNvSpPr txBox="1">
            <a:spLocks/>
          </p:cNvSpPr>
          <p:nvPr/>
        </p:nvSpPr>
        <p:spPr>
          <a:xfrm>
            <a:off x="1447252" y="4643606"/>
            <a:ext cx="7351867" cy="88100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Bef>
                <a:spcPts val="0"/>
              </a:spcBef>
              <a:buNone/>
              <a:defRPr/>
            </a:pPr>
            <a:r>
              <a:rPr kumimoji="0" lang="en-US" sz="3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VN-Gilroy" panose="00000500000000000000" pitchFamily="50" charset="0"/>
                <a:ea typeface="+mn-ea"/>
                <a:cs typeface="+mn-cs"/>
              </a:rPr>
              <a:t>A. </a:t>
            </a:r>
            <a:r>
              <a:rPr lang="en-US" sz="3400">
                <a:solidFill>
                  <a:prstClr val="black"/>
                </a:solidFill>
                <a:latin typeface="SVN-Gilroy" panose="00000500000000000000" pitchFamily="50" charset="0"/>
              </a:rPr>
              <a:t>I don’t eat peaches.</a:t>
            </a:r>
            <a:endParaRPr kumimoji="0" lang="en-US" sz="3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VN-Gilroy" panose="00000500000000000000" pitchFamily="50" charset="0"/>
              <a:ea typeface="+mn-ea"/>
              <a:cs typeface="+mn-cs"/>
            </a:endParaRPr>
          </a:p>
        </p:txBody>
      </p:sp>
      <p:sp>
        <p:nvSpPr>
          <p:cNvPr id="50" name="Google Shape;154;p25">
            <a:extLst>
              <a:ext uri="{FF2B5EF4-FFF2-40B4-BE49-F238E27FC236}">
                <a16:creationId xmlns:a16="http://schemas.microsoft.com/office/drawing/2014/main" id="{F7E4A72F-3E5A-B498-A795-BDD51CBCEB88}"/>
              </a:ext>
            </a:extLst>
          </p:cNvPr>
          <p:cNvSpPr txBox="1">
            <a:spLocks/>
          </p:cNvSpPr>
          <p:nvPr/>
        </p:nvSpPr>
        <p:spPr>
          <a:xfrm>
            <a:off x="1483524" y="5931329"/>
            <a:ext cx="7315595" cy="945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7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>
              <a:buClr>
                <a:prstClr val="black"/>
              </a:buClr>
              <a:defRPr/>
            </a:pPr>
            <a:r>
              <a:rPr kumimoji="0" lang="en-US" sz="3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VN-Gilroy" panose="00000500000000000000" pitchFamily="50" charset="0"/>
                <a:ea typeface="Source Sans Pro"/>
                <a:cs typeface="+mn-cs"/>
                <a:sym typeface="Source Sans Pro"/>
              </a:rPr>
              <a:t>B. </a:t>
            </a:r>
            <a:r>
              <a:rPr lang="en-GB" sz="3400">
                <a:solidFill>
                  <a:prstClr val="black"/>
                </a:solidFill>
                <a:latin typeface="SVN-Gilroy" panose="00000500000000000000" pitchFamily="50" charset="0"/>
                <a:cs typeface="+mn-cs"/>
              </a:rPr>
              <a:t>Yes, he arrives today</a:t>
            </a:r>
            <a:r>
              <a:rPr kumimoji="0" lang="en-GB" sz="3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VN-Gilroy" panose="00000500000000000000" pitchFamily="50" charset="0"/>
                <a:ea typeface="Source Sans Pro"/>
                <a:cs typeface="+mn-cs"/>
                <a:sym typeface="Source Sans Pro"/>
              </a:rPr>
              <a:t>.</a:t>
            </a:r>
            <a:endParaRPr kumimoji="0" lang="en-US" sz="3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VN-Gilroy" panose="00000500000000000000" pitchFamily="50" charset="0"/>
              <a:ea typeface="Source Sans Pro"/>
              <a:cs typeface="+mn-cs"/>
              <a:sym typeface="Source Sans Pro"/>
            </a:endParaRPr>
          </a:p>
        </p:txBody>
      </p:sp>
      <p:sp>
        <p:nvSpPr>
          <p:cNvPr id="52" name="Google Shape;154;p25">
            <a:extLst>
              <a:ext uri="{FF2B5EF4-FFF2-40B4-BE49-F238E27FC236}">
                <a16:creationId xmlns:a16="http://schemas.microsoft.com/office/drawing/2014/main" id="{BD89BC27-0A20-3E0E-4ADD-E06B96AC2564}"/>
              </a:ext>
            </a:extLst>
          </p:cNvPr>
          <p:cNvSpPr txBox="1">
            <a:spLocks/>
          </p:cNvSpPr>
          <p:nvPr/>
        </p:nvSpPr>
        <p:spPr>
          <a:xfrm>
            <a:off x="1483524" y="7336043"/>
            <a:ext cx="7315595" cy="943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7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>
              <a:buClr>
                <a:prstClr val="black"/>
              </a:buClr>
              <a:defRPr/>
            </a:pPr>
            <a:r>
              <a:rPr kumimoji="0" lang="en-US" sz="3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VN-Gilroy" panose="00000500000000000000" pitchFamily="50" charset="0"/>
                <a:ea typeface="Source Sans Pro"/>
                <a:cs typeface="+mn-cs"/>
                <a:sym typeface="Source Sans Pro"/>
              </a:rPr>
              <a:t>C. </a:t>
            </a:r>
            <a:r>
              <a:rPr lang="en-GB" sz="3400">
                <a:solidFill>
                  <a:prstClr val="black"/>
                </a:solidFill>
                <a:latin typeface="SVN-Gilroy" panose="00000500000000000000" pitchFamily="50" charset="0"/>
                <a:cs typeface="+mn-cs"/>
              </a:rPr>
              <a:t>Sure. When are you leaving?</a:t>
            </a:r>
            <a:endParaRPr kumimoji="0" lang="en-US" sz="3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VN-Gilroy" panose="00000500000000000000" pitchFamily="50" charset="0"/>
              <a:ea typeface="Source Sans Pro"/>
              <a:cs typeface="+mn-cs"/>
              <a:sym typeface="Source Sans Pro"/>
            </a:endParaRPr>
          </a:p>
        </p:txBody>
      </p:sp>
      <p:sp>
        <p:nvSpPr>
          <p:cNvPr id="55" name="Google Shape;152;p25">
            <a:extLst>
              <a:ext uri="{FF2B5EF4-FFF2-40B4-BE49-F238E27FC236}">
                <a16:creationId xmlns:a16="http://schemas.microsoft.com/office/drawing/2014/main" id="{C9F7986C-1C70-28F3-49C2-88F66222ABC6}"/>
              </a:ext>
            </a:extLst>
          </p:cNvPr>
          <p:cNvSpPr/>
          <p:nvPr/>
        </p:nvSpPr>
        <p:spPr>
          <a:xfrm>
            <a:off x="1138644" y="7171423"/>
            <a:ext cx="8535600" cy="10368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VN-Gilroy" panose="00000500000000000000" pitchFamily="50" charset="0"/>
              <a:ea typeface="+mn-ea"/>
              <a:cs typeface="+mn-cs"/>
            </a:endParaRPr>
          </a:p>
        </p:txBody>
      </p:sp>
      <p:sp>
        <p:nvSpPr>
          <p:cNvPr id="56" name="Google Shape;152;p25">
            <a:extLst>
              <a:ext uri="{FF2B5EF4-FFF2-40B4-BE49-F238E27FC236}">
                <a16:creationId xmlns:a16="http://schemas.microsoft.com/office/drawing/2014/main" id="{322E5DD1-E9E6-21FC-F4F5-0C55A98B3D8C}"/>
              </a:ext>
            </a:extLst>
          </p:cNvPr>
          <p:cNvSpPr/>
          <p:nvPr/>
        </p:nvSpPr>
        <p:spPr>
          <a:xfrm>
            <a:off x="1138644" y="5767231"/>
            <a:ext cx="8534399" cy="10368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VN-Gilroy" panose="00000500000000000000" pitchFamily="50" charset="0"/>
              <a:ea typeface="+mn-ea"/>
              <a:cs typeface="+mn-cs"/>
            </a:endParaRP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08BA1F55-980A-C337-94D3-DB4D74EDE59E}"/>
              </a:ext>
            </a:extLst>
          </p:cNvPr>
          <p:cNvSpPr/>
          <p:nvPr/>
        </p:nvSpPr>
        <p:spPr>
          <a:xfrm>
            <a:off x="958384" y="2669706"/>
            <a:ext cx="9945836" cy="138896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defRPr/>
            </a:pPr>
            <a:r>
              <a:rPr lang="en-GB" sz="4400" b="1">
                <a:solidFill>
                  <a:prstClr val="black"/>
                </a:solidFill>
                <a:latin typeface="SVN-Gilroy" panose="00000500000000000000" pitchFamily="50" charset="0"/>
              </a:rPr>
              <a:t>Why don’t you come to the beach with us?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VN-Gilroy" panose="00000500000000000000" pitchFamily="50" charset="0"/>
              <a:ea typeface="+mn-ea"/>
              <a:cs typeface="+mn-cs"/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2AC50631-3E98-B926-E434-AE26B425F44D}"/>
              </a:ext>
            </a:extLst>
          </p:cNvPr>
          <p:cNvSpPr/>
          <p:nvPr/>
        </p:nvSpPr>
        <p:spPr>
          <a:xfrm>
            <a:off x="958384" y="2669706"/>
            <a:ext cx="9945836" cy="138896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defRPr/>
            </a:pPr>
            <a:r>
              <a:rPr lang="en-GB" sz="4400" b="1">
                <a:solidFill>
                  <a:srgbClr val="0037F4"/>
                </a:solidFill>
                <a:latin typeface="SVN-Gilroy" panose="00000500000000000000" pitchFamily="50" charset="0"/>
              </a:rPr>
              <a:t>Why don’t </a:t>
            </a:r>
            <a:r>
              <a:rPr lang="en-GB" sz="4400" b="1">
                <a:solidFill>
                  <a:schemeClr val="tx1"/>
                </a:solidFill>
                <a:latin typeface="SVN-Gilroy" panose="00000500000000000000" pitchFamily="50" charset="0"/>
              </a:rPr>
              <a:t>you </a:t>
            </a:r>
            <a:r>
              <a:rPr lang="en-GB" sz="4400" b="1">
                <a:solidFill>
                  <a:srgbClr val="0037F4"/>
                </a:solidFill>
                <a:latin typeface="SVN-Gilroy" panose="00000500000000000000" pitchFamily="50" charset="0"/>
              </a:rPr>
              <a:t>come </a:t>
            </a:r>
            <a:r>
              <a:rPr lang="en-GB" sz="4400" b="1">
                <a:solidFill>
                  <a:schemeClr val="tx1"/>
                </a:solidFill>
                <a:latin typeface="SVN-Gilroy" panose="00000500000000000000" pitchFamily="50" charset="0"/>
              </a:rPr>
              <a:t>to the beach with us?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VN-Gilroy" panose="00000500000000000000" pitchFamily="50" charset="0"/>
            </a:endParaRPr>
          </a:p>
        </p:txBody>
      </p:sp>
      <p:pic>
        <p:nvPicPr>
          <p:cNvPr id="2" name="20. Cau 20">
            <a:hlinkClick r:id="" action="ppaction://media"/>
            <a:extLst>
              <a:ext uri="{FF2B5EF4-FFF2-40B4-BE49-F238E27FC236}">
                <a16:creationId xmlns:a16="http://schemas.microsoft.com/office/drawing/2014/main" id="{A4CDAF10-59A3-2010-B038-67B147A3B85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908796" y="334875"/>
            <a:ext cx="753821" cy="753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401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5" dur="2058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4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57" grpId="0" animBg="1"/>
      <p:bldP spid="46" grpId="0" animBg="1"/>
      <p:bldP spid="48" grpId="0"/>
      <p:bldP spid="50" grpId="0"/>
      <p:bldP spid="52" grpId="0"/>
      <p:bldP spid="55" grpId="0" animBg="1"/>
      <p:bldP spid="56" grpId="0" animBg="1"/>
      <p:bldP spid="62" grpId="0"/>
      <p:bldP spid="63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B4ACEA-FF22-6F7B-72AC-FC5D80A68E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152;p25">
            <a:extLst>
              <a:ext uri="{FF2B5EF4-FFF2-40B4-BE49-F238E27FC236}">
                <a16:creationId xmlns:a16="http://schemas.microsoft.com/office/drawing/2014/main" id="{B9159FB3-643A-E3B6-CCF9-E899854203F0}"/>
              </a:ext>
            </a:extLst>
          </p:cNvPr>
          <p:cNvSpPr/>
          <p:nvPr/>
        </p:nvSpPr>
        <p:spPr>
          <a:xfrm>
            <a:off x="1138643" y="4527495"/>
            <a:ext cx="8534399" cy="1036800"/>
          </a:xfrm>
          <a:prstGeom prst="roundRect">
            <a:avLst>
              <a:gd name="adj" fmla="val 50000"/>
            </a:avLst>
          </a:prstGeom>
          <a:solidFill>
            <a:srgbClr val="FF7900"/>
          </a:solidFill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VN-Gilroy" panose="00000500000000000000" pitchFamily="50" charset="0"/>
              <a:ea typeface="+mn-ea"/>
              <a:cs typeface="+mn-cs"/>
            </a:endParaRPr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BA9B08B6-5FC0-2A59-26ED-3A6E9C879C1F}"/>
              </a:ext>
            </a:extLst>
          </p:cNvPr>
          <p:cNvGrpSpPr/>
          <p:nvPr/>
        </p:nvGrpSpPr>
        <p:grpSpPr>
          <a:xfrm>
            <a:off x="14323719" y="-179983"/>
            <a:ext cx="3964281" cy="10019737"/>
            <a:chOff x="0" y="0"/>
            <a:chExt cx="1044090" cy="2638943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344F980E-6A40-3177-0263-90CD1F16EBF9}"/>
                </a:ext>
              </a:extLst>
            </p:cNvPr>
            <p:cNvSpPr/>
            <p:nvPr/>
          </p:nvSpPr>
          <p:spPr>
            <a:xfrm>
              <a:off x="0" y="0"/>
              <a:ext cx="1044090" cy="2638943"/>
            </a:xfrm>
            <a:custGeom>
              <a:avLst/>
              <a:gdLst/>
              <a:ahLst/>
              <a:cxnLst/>
              <a:rect l="l" t="t" r="r" b="b"/>
              <a:pathLst>
                <a:path w="1044090" h="2638943">
                  <a:moveTo>
                    <a:pt x="0" y="0"/>
                  </a:moveTo>
                  <a:lnTo>
                    <a:pt x="1044090" y="0"/>
                  </a:lnTo>
                  <a:lnTo>
                    <a:pt x="1044090" y="2638943"/>
                  </a:lnTo>
                  <a:lnTo>
                    <a:pt x="0" y="2638943"/>
                  </a:lnTo>
                  <a:close/>
                </a:path>
              </a:pathLst>
            </a:custGeom>
            <a:solidFill>
              <a:srgbClr val="0037F4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41725E69-E3B5-16A7-3DC2-01B7A0A73FAF}"/>
                </a:ext>
              </a:extLst>
            </p:cNvPr>
            <p:cNvSpPr txBox="1"/>
            <p:nvPr/>
          </p:nvSpPr>
          <p:spPr>
            <a:xfrm>
              <a:off x="0" y="-38100"/>
              <a:ext cx="1044090" cy="26770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59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VN-Gilroy" panose="00000500000000000000" pitchFamily="50" charset="0"/>
                <a:ea typeface="+mn-ea"/>
                <a:cs typeface="+mn-cs"/>
              </a:endParaRPr>
            </a:p>
          </p:txBody>
        </p:sp>
      </p:grpSp>
      <p:sp>
        <p:nvSpPr>
          <p:cNvPr id="6" name="Freeform 6">
            <a:extLst>
              <a:ext uri="{FF2B5EF4-FFF2-40B4-BE49-F238E27FC236}">
                <a16:creationId xmlns:a16="http://schemas.microsoft.com/office/drawing/2014/main" id="{99595D9E-150D-B3B2-8425-2903BC654F94}"/>
              </a:ext>
            </a:extLst>
          </p:cNvPr>
          <p:cNvSpPr/>
          <p:nvPr/>
        </p:nvSpPr>
        <p:spPr>
          <a:xfrm>
            <a:off x="11796731" y="447246"/>
            <a:ext cx="5972616" cy="8371972"/>
          </a:xfrm>
          <a:custGeom>
            <a:avLst/>
            <a:gdLst/>
            <a:ahLst/>
            <a:cxnLst/>
            <a:rect l="l" t="t" r="r" b="b"/>
            <a:pathLst>
              <a:path w="5972616" h="8371972">
                <a:moveTo>
                  <a:pt x="0" y="0"/>
                </a:moveTo>
                <a:lnTo>
                  <a:pt x="5972616" y="0"/>
                </a:lnTo>
                <a:lnTo>
                  <a:pt x="5972616" y="8371972"/>
                </a:lnTo>
                <a:lnTo>
                  <a:pt x="0" y="83719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387" r="-2387" b="-12189"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7" name="Group 7">
            <a:extLst>
              <a:ext uri="{FF2B5EF4-FFF2-40B4-BE49-F238E27FC236}">
                <a16:creationId xmlns:a16="http://schemas.microsoft.com/office/drawing/2014/main" id="{692D7C35-CD06-7AA4-F0ED-D5204D0D1BF0}"/>
              </a:ext>
            </a:extLst>
          </p:cNvPr>
          <p:cNvGrpSpPr/>
          <p:nvPr/>
        </p:nvGrpSpPr>
        <p:grpSpPr>
          <a:xfrm>
            <a:off x="827819" y="1007097"/>
            <a:ext cx="1311411" cy="1311411"/>
            <a:chOff x="0" y="0"/>
            <a:chExt cx="812800" cy="812800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9406E2F1-DEFD-B866-2C2B-E40EC133178E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7900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C0D8C256-2364-190C-7FCA-463DFCBF5CF6}"/>
                </a:ext>
              </a:extLst>
            </p:cNvPr>
            <p:cNvSpPr txBox="1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551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999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VN-Gilroy" panose="00000500000000000000" pitchFamily="50" charset="0"/>
                  <a:ea typeface="+mn-ea"/>
                  <a:cs typeface="+mn-cs"/>
                </a:rPr>
                <a:t>2</a:t>
              </a:r>
              <a:r>
                <a:rPr kumimoji="0" lang="vi-VN" sz="3999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VN-Gilroy" panose="00000500000000000000" pitchFamily="50" charset="0"/>
                  <a:ea typeface="+mn-ea"/>
                  <a:cs typeface="+mn-cs"/>
                </a:rPr>
                <a:t>1</a:t>
              </a:r>
              <a:endParaRPr kumimoji="0" lang="en-US" sz="3999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VN-Gilroy" panose="00000500000000000000" pitchFamily="50" charset="0"/>
                <a:ea typeface="+mn-ea"/>
                <a:cs typeface="+mn-cs"/>
              </a:endParaRPr>
            </a:p>
          </p:txBody>
        </p:sp>
      </p:grpSp>
      <p:sp>
        <p:nvSpPr>
          <p:cNvPr id="46" name="Google Shape;152;p25">
            <a:extLst>
              <a:ext uri="{FF2B5EF4-FFF2-40B4-BE49-F238E27FC236}">
                <a16:creationId xmlns:a16="http://schemas.microsoft.com/office/drawing/2014/main" id="{F36E93A3-2772-864D-4117-599E7D3D8DD3}"/>
              </a:ext>
            </a:extLst>
          </p:cNvPr>
          <p:cNvSpPr/>
          <p:nvPr/>
        </p:nvSpPr>
        <p:spPr>
          <a:xfrm>
            <a:off x="1143000" y="4527495"/>
            <a:ext cx="8534400" cy="1036442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VN-Gilroy" panose="00000500000000000000" pitchFamily="50" charset="0"/>
              <a:ea typeface="+mn-ea"/>
              <a:cs typeface="+mn-cs"/>
            </a:endParaRPr>
          </a:p>
        </p:txBody>
      </p:sp>
      <p:sp>
        <p:nvSpPr>
          <p:cNvPr id="48" name="Google Shape;154;p25">
            <a:extLst>
              <a:ext uri="{FF2B5EF4-FFF2-40B4-BE49-F238E27FC236}">
                <a16:creationId xmlns:a16="http://schemas.microsoft.com/office/drawing/2014/main" id="{ACECEAC6-B054-4770-DF65-D52FDF515DBB}"/>
              </a:ext>
            </a:extLst>
          </p:cNvPr>
          <p:cNvSpPr txBox="1">
            <a:spLocks/>
          </p:cNvSpPr>
          <p:nvPr/>
        </p:nvSpPr>
        <p:spPr>
          <a:xfrm>
            <a:off x="1447252" y="4643606"/>
            <a:ext cx="7351867" cy="88100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Bef>
                <a:spcPts val="0"/>
              </a:spcBef>
              <a:buNone/>
              <a:defRPr/>
            </a:pPr>
            <a:r>
              <a:rPr kumimoji="0" lang="en-US" sz="3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VN-Gilroy" panose="00000500000000000000" pitchFamily="50" charset="0"/>
                <a:ea typeface="+mn-ea"/>
                <a:cs typeface="+mn-cs"/>
              </a:rPr>
              <a:t>A. </a:t>
            </a:r>
            <a:r>
              <a:rPr lang="en-GB" sz="3400">
                <a:solidFill>
                  <a:prstClr val="black"/>
                </a:solidFill>
                <a:latin typeface="SVN-Gilroy" panose="00000500000000000000" pitchFamily="50" charset="0"/>
              </a:rPr>
              <a:t>Big enough for thirty people.</a:t>
            </a:r>
            <a:endParaRPr kumimoji="0" lang="en-US" sz="3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VN-Gilroy" panose="00000500000000000000" pitchFamily="50" charset="0"/>
              <a:ea typeface="+mn-ea"/>
              <a:cs typeface="+mn-cs"/>
            </a:endParaRPr>
          </a:p>
        </p:txBody>
      </p:sp>
      <p:sp>
        <p:nvSpPr>
          <p:cNvPr id="50" name="Google Shape;154;p25">
            <a:extLst>
              <a:ext uri="{FF2B5EF4-FFF2-40B4-BE49-F238E27FC236}">
                <a16:creationId xmlns:a16="http://schemas.microsoft.com/office/drawing/2014/main" id="{ACF8B348-759E-BF57-407A-B8C6A89770B5}"/>
              </a:ext>
            </a:extLst>
          </p:cNvPr>
          <p:cNvSpPr txBox="1">
            <a:spLocks/>
          </p:cNvSpPr>
          <p:nvPr/>
        </p:nvSpPr>
        <p:spPr>
          <a:xfrm>
            <a:off x="1447252" y="5929743"/>
            <a:ext cx="7351867" cy="945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7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>
              <a:buClr>
                <a:prstClr val="black"/>
              </a:buClr>
              <a:defRPr/>
            </a:pPr>
            <a:r>
              <a:rPr kumimoji="0" lang="en-US" sz="3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VN-Gilroy" panose="00000500000000000000" pitchFamily="50" charset="0"/>
                <a:ea typeface="Source Sans Pro"/>
                <a:cs typeface="+mn-cs"/>
                <a:sym typeface="Source Sans Pro"/>
              </a:rPr>
              <a:t>B. </a:t>
            </a:r>
            <a:r>
              <a:rPr lang="en-GB" sz="3400">
                <a:solidFill>
                  <a:prstClr val="black"/>
                </a:solidFill>
                <a:latin typeface="SVN-Gilroy" panose="00000500000000000000" pitchFamily="50" charset="0"/>
                <a:cs typeface="+mn-cs"/>
              </a:rPr>
              <a:t>On the tenth floor.</a:t>
            </a:r>
            <a:endParaRPr kumimoji="0" lang="en-US" sz="3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VN-Gilroy" panose="00000500000000000000" pitchFamily="50" charset="0"/>
              <a:ea typeface="Source Sans Pro"/>
              <a:cs typeface="+mn-cs"/>
              <a:sym typeface="Source Sans Pro"/>
            </a:endParaRPr>
          </a:p>
        </p:txBody>
      </p:sp>
      <p:sp>
        <p:nvSpPr>
          <p:cNvPr id="52" name="Google Shape;154;p25">
            <a:extLst>
              <a:ext uri="{FF2B5EF4-FFF2-40B4-BE49-F238E27FC236}">
                <a16:creationId xmlns:a16="http://schemas.microsoft.com/office/drawing/2014/main" id="{FC2B08DB-5625-BC84-BAC5-99A500EC943F}"/>
              </a:ext>
            </a:extLst>
          </p:cNvPr>
          <p:cNvSpPr txBox="1">
            <a:spLocks/>
          </p:cNvSpPr>
          <p:nvPr/>
        </p:nvSpPr>
        <p:spPr>
          <a:xfrm>
            <a:off x="1483524" y="7165335"/>
            <a:ext cx="8803475" cy="943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7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>
              <a:buClr>
                <a:prstClr val="black"/>
              </a:buClr>
              <a:defRPr/>
            </a:pPr>
            <a:r>
              <a:rPr kumimoji="0" lang="en-US" sz="3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VN-Gilroy" panose="00000500000000000000" pitchFamily="50" charset="0"/>
                <a:ea typeface="Source Sans Pro"/>
                <a:cs typeface="+mn-cs"/>
                <a:sym typeface="Source Sans Pro"/>
              </a:rPr>
              <a:t>C. </a:t>
            </a:r>
            <a:r>
              <a:rPr lang="en-GB" sz="3400">
                <a:solidFill>
                  <a:prstClr val="black"/>
                </a:solidFill>
                <a:latin typeface="SVN-Gilroy" panose="00000500000000000000" pitchFamily="50" charset="0"/>
                <a:cs typeface="+mn-cs"/>
              </a:rPr>
              <a:t>Yes, it should be.</a:t>
            </a:r>
            <a:endParaRPr kumimoji="0" lang="en-US" sz="3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VN-Gilroy" panose="00000500000000000000" pitchFamily="50" charset="0"/>
              <a:ea typeface="Source Sans Pro"/>
              <a:cs typeface="+mn-cs"/>
              <a:sym typeface="Source Sans Pro"/>
            </a:endParaRPr>
          </a:p>
        </p:txBody>
      </p:sp>
      <p:sp>
        <p:nvSpPr>
          <p:cNvPr id="55" name="Google Shape;152;p25">
            <a:extLst>
              <a:ext uri="{FF2B5EF4-FFF2-40B4-BE49-F238E27FC236}">
                <a16:creationId xmlns:a16="http://schemas.microsoft.com/office/drawing/2014/main" id="{8C217F03-7450-D4E3-9613-377AAEB65880}"/>
              </a:ext>
            </a:extLst>
          </p:cNvPr>
          <p:cNvSpPr/>
          <p:nvPr/>
        </p:nvSpPr>
        <p:spPr>
          <a:xfrm>
            <a:off x="1138644" y="7038067"/>
            <a:ext cx="8535600" cy="10368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VN-Gilroy" panose="00000500000000000000" pitchFamily="50" charset="0"/>
              <a:ea typeface="+mn-ea"/>
              <a:cs typeface="+mn-cs"/>
            </a:endParaRPr>
          </a:p>
        </p:txBody>
      </p:sp>
      <p:sp>
        <p:nvSpPr>
          <p:cNvPr id="56" name="Google Shape;152;p25">
            <a:extLst>
              <a:ext uri="{FF2B5EF4-FFF2-40B4-BE49-F238E27FC236}">
                <a16:creationId xmlns:a16="http://schemas.microsoft.com/office/drawing/2014/main" id="{184714B3-92D6-14F9-1677-B9806BE8A06C}"/>
              </a:ext>
            </a:extLst>
          </p:cNvPr>
          <p:cNvSpPr/>
          <p:nvPr/>
        </p:nvSpPr>
        <p:spPr>
          <a:xfrm>
            <a:off x="1138644" y="5767231"/>
            <a:ext cx="8534399" cy="10368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VN-Gilroy" panose="00000500000000000000" pitchFamily="50" charset="0"/>
              <a:ea typeface="+mn-ea"/>
              <a:cs typeface="+mn-cs"/>
            </a:endParaRP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486F9195-DE99-D83C-34BD-5471B76EBA56}"/>
              </a:ext>
            </a:extLst>
          </p:cNvPr>
          <p:cNvSpPr/>
          <p:nvPr/>
        </p:nvSpPr>
        <p:spPr>
          <a:xfrm>
            <a:off x="969814" y="2693846"/>
            <a:ext cx="9945836" cy="138896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defRPr/>
            </a:pPr>
            <a:r>
              <a:rPr lang="en-GB" sz="4400" b="1">
                <a:solidFill>
                  <a:prstClr val="black"/>
                </a:solidFill>
                <a:latin typeface="SVN-Gilroy" panose="00000500000000000000" pitchFamily="50" charset="0"/>
              </a:rPr>
              <a:t>How big is the meeting room?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VN-Gilroy" panose="00000500000000000000" pitchFamily="50" charset="0"/>
              <a:ea typeface="+mn-ea"/>
              <a:cs typeface="+mn-cs"/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C920C32D-0E4D-705C-E5DF-7675640227BB}"/>
              </a:ext>
            </a:extLst>
          </p:cNvPr>
          <p:cNvSpPr/>
          <p:nvPr/>
        </p:nvSpPr>
        <p:spPr>
          <a:xfrm>
            <a:off x="969814" y="2705985"/>
            <a:ext cx="9945836" cy="138896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defRPr/>
            </a:pPr>
            <a:r>
              <a:rPr lang="en-GB" sz="4400" b="1">
                <a:solidFill>
                  <a:srgbClr val="0037F4"/>
                </a:solidFill>
                <a:latin typeface="SVN-Gilroy" panose="00000500000000000000" pitchFamily="50" charset="0"/>
              </a:rPr>
              <a:t>How big </a:t>
            </a:r>
            <a:r>
              <a:rPr lang="en-GB" sz="4400" b="1">
                <a:solidFill>
                  <a:schemeClr val="tx1"/>
                </a:solidFill>
                <a:latin typeface="SVN-Gilroy" panose="00000500000000000000" pitchFamily="50" charset="0"/>
              </a:rPr>
              <a:t>is the meeting </a:t>
            </a:r>
            <a:r>
              <a:rPr lang="en-GB" sz="4400" b="1">
                <a:solidFill>
                  <a:srgbClr val="0037F4"/>
                </a:solidFill>
                <a:latin typeface="SVN-Gilroy" panose="00000500000000000000" pitchFamily="50" charset="0"/>
              </a:rPr>
              <a:t>room</a:t>
            </a:r>
            <a:r>
              <a:rPr lang="en-GB" sz="4400" b="1">
                <a:solidFill>
                  <a:schemeClr val="tx1"/>
                </a:solidFill>
                <a:latin typeface="SVN-Gilroy" panose="00000500000000000000" pitchFamily="50" charset="0"/>
              </a:rPr>
              <a:t>?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VN-Gilroy" panose="00000500000000000000" pitchFamily="50" charset="0"/>
            </a:endParaRPr>
          </a:p>
        </p:txBody>
      </p:sp>
      <p:pic>
        <p:nvPicPr>
          <p:cNvPr id="2" name="21. Cau 21">
            <a:hlinkClick r:id="" action="ppaction://media"/>
            <a:extLst>
              <a:ext uri="{FF2B5EF4-FFF2-40B4-BE49-F238E27FC236}">
                <a16:creationId xmlns:a16="http://schemas.microsoft.com/office/drawing/2014/main" id="{298577BA-2C60-2FEA-1B97-A569A0D069B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988023" y="426409"/>
            <a:ext cx="732242" cy="732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415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5" dur="1653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4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57" grpId="0" animBg="1"/>
      <p:bldP spid="46" grpId="0" animBg="1"/>
      <p:bldP spid="48" grpId="0"/>
      <p:bldP spid="50" grpId="0"/>
      <p:bldP spid="52" grpId="0"/>
      <p:bldP spid="55" grpId="0" animBg="1"/>
      <p:bldP spid="56" grpId="0" animBg="1"/>
      <p:bldP spid="62" grpId="0"/>
      <p:bldP spid="63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BA8B22-7D78-F4BF-F4A2-A70236542E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152;p25">
            <a:extLst>
              <a:ext uri="{FF2B5EF4-FFF2-40B4-BE49-F238E27FC236}">
                <a16:creationId xmlns:a16="http://schemas.microsoft.com/office/drawing/2014/main" id="{D0985E4F-498E-909E-1574-8425F6BFC61F}"/>
              </a:ext>
            </a:extLst>
          </p:cNvPr>
          <p:cNvSpPr/>
          <p:nvPr/>
        </p:nvSpPr>
        <p:spPr>
          <a:xfrm>
            <a:off x="1122763" y="5767231"/>
            <a:ext cx="8534399" cy="1036800"/>
          </a:xfrm>
          <a:prstGeom prst="roundRect">
            <a:avLst>
              <a:gd name="adj" fmla="val 50000"/>
            </a:avLst>
          </a:prstGeom>
          <a:solidFill>
            <a:srgbClr val="FF7900"/>
          </a:solidFill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VN-Gilroy" panose="00000500000000000000" pitchFamily="50" charset="0"/>
              <a:ea typeface="+mn-ea"/>
              <a:cs typeface="+mn-cs"/>
            </a:endParaRPr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27066D5B-E8AC-6C68-D714-66409435E48F}"/>
              </a:ext>
            </a:extLst>
          </p:cNvPr>
          <p:cNvGrpSpPr/>
          <p:nvPr/>
        </p:nvGrpSpPr>
        <p:grpSpPr>
          <a:xfrm>
            <a:off x="14323719" y="-179983"/>
            <a:ext cx="3964281" cy="10019737"/>
            <a:chOff x="0" y="0"/>
            <a:chExt cx="1044090" cy="2638943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D91EC0D5-5C39-9FAC-3EBD-95843FF97324}"/>
                </a:ext>
              </a:extLst>
            </p:cNvPr>
            <p:cNvSpPr/>
            <p:nvPr/>
          </p:nvSpPr>
          <p:spPr>
            <a:xfrm>
              <a:off x="0" y="0"/>
              <a:ext cx="1044090" cy="2638943"/>
            </a:xfrm>
            <a:custGeom>
              <a:avLst/>
              <a:gdLst/>
              <a:ahLst/>
              <a:cxnLst/>
              <a:rect l="l" t="t" r="r" b="b"/>
              <a:pathLst>
                <a:path w="1044090" h="2638943">
                  <a:moveTo>
                    <a:pt x="0" y="0"/>
                  </a:moveTo>
                  <a:lnTo>
                    <a:pt x="1044090" y="0"/>
                  </a:lnTo>
                  <a:lnTo>
                    <a:pt x="1044090" y="2638943"/>
                  </a:lnTo>
                  <a:lnTo>
                    <a:pt x="0" y="2638943"/>
                  </a:lnTo>
                  <a:close/>
                </a:path>
              </a:pathLst>
            </a:custGeom>
            <a:solidFill>
              <a:srgbClr val="0037F4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5E837EF2-0609-4344-2ECE-8BF577255D57}"/>
                </a:ext>
              </a:extLst>
            </p:cNvPr>
            <p:cNvSpPr txBox="1"/>
            <p:nvPr/>
          </p:nvSpPr>
          <p:spPr>
            <a:xfrm>
              <a:off x="0" y="-38100"/>
              <a:ext cx="1044090" cy="26770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59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VN-Gilroy" panose="00000500000000000000" pitchFamily="50" charset="0"/>
                <a:ea typeface="+mn-ea"/>
                <a:cs typeface="+mn-cs"/>
              </a:endParaRPr>
            </a:p>
          </p:txBody>
        </p:sp>
      </p:grpSp>
      <p:sp>
        <p:nvSpPr>
          <p:cNvPr id="6" name="Freeform 6">
            <a:extLst>
              <a:ext uri="{FF2B5EF4-FFF2-40B4-BE49-F238E27FC236}">
                <a16:creationId xmlns:a16="http://schemas.microsoft.com/office/drawing/2014/main" id="{F4F2AB7D-7C1E-119B-A38F-0B4906D4D385}"/>
              </a:ext>
            </a:extLst>
          </p:cNvPr>
          <p:cNvSpPr/>
          <p:nvPr/>
        </p:nvSpPr>
        <p:spPr>
          <a:xfrm>
            <a:off x="11796731" y="447246"/>
            <a:ext cx="5972616" cy="8371972"/>
          </a:xfrm>
          <a:custGeom>
            <a:avLst/>
            <a:gdLst/>
            <a:ahLst/>
            <a:cxnLst/>
            <a:rect l="l" t="t" r="r" b="b"/>
            <a:pathLst>
              <a:path w="5972616" h="8371972">
                <a:moveTo>
                  <a:pt x="0" y="0"/>
                </a:moveTo>
                <a:lnTo>
                  <a:pt x="5972616" y="0"/>
                </a:lnTo>
                <a:lnTo>
                  <a:pt x="5972616" y="8371972"/>
                </a:lnTo>
                <a:lnTo>
                  <a:pt x="0" y="83719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387" r="-2387" b="-12189"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7" name="Group 7">
            <a:extLst>
              <a:ext uri="{FF2B5EF4-FFF2-40B4-BE49-F238E27FC236}">
                <a16:creationId xmlns:a16="http://schemas.microsoft.com/office/drawing/2014/main" id="{7BD338D5-83B2-4D6D-8767-6C189F9D6711}"/>
              </a:ext>
            </a:extLst>
          </p:cNvPr>
          <p:cNvGrpSpPr/>
          <p:nvPr/>
        </p:nvGrpSpPr>
        <p:grpSpPr>
          <a:xfrm>
            <a:off x="827819" y="1007097"/>
            <a:ext cx="1311411" cy="1311411"/>
            <a:chOff x="0" y="0"/>
            <a:chExt cx="812800" cy="812800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8A12719E-BE42-B935-EC66-4D6245F0436D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7900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D161C099-04F8-7AE8-91B3-A17F244B22A3}"/>
                </a:ext>
              </a:extLst>
            </p:cNvPr>
            <p:cNvSpPr txBox="1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551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999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VN-Gilroy" panose="00000500000000000000" pitchFamily="50" charset="0"/>
                  <a:ea typeface="+mn-ea"/>
                  <a:cs typeface="+mn-cs"/>
                </a:rPr>
                <a:t>2</a:t>
              </a:r>
              <a:r>
                <a:rPr kumimoji="0" lang="vi-VN" sz="3999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VN-Gilroy" panose="00000500000000000000" pitchFamily="50" charset="0"/>
                  <a:ea typeface="+mn-ea"/>
                  <a:cs typeface="+mn-cs"/>
                </a:rPr>
                <a:t>2</a:t>
              </a:r>
              <a:endParaRPr kumimoji="0" lang="en-US" sz="3999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VN-Gilroy" panose="00000500000000000000" pitchFamily="50" charset="0"/>
                <a:ea typeface="+mn-ea"/>
                <a:cs typeface="+mn-cs"/>
              </a:endParaRPr>
            </a:p>
          </p:txBody>
        </p:sp>
      </p:grpSp>
      <p:sp>
        <p:nvSpPr>
          <p:cNvPr id="46" name="Google Shape;152;p25">
            <a:extLst>
              <a:ext uri="{FF2B5EF4-FFF2-40B4-BE49-F238E27FC236}">
                <a16:creationId xmlns:a16="http://schemas.microsoft.com/office/drawing/2014/main" id="{B85848BD-B5BF-CC75-812C-B991E50BAE53}"/>
              </a:ext>
            </a:extLst>
          </p:cNvPr>
          <p:cNvSpPr/>
          <p:nvPr/>
        </p:nvSpPr>
        <p:spPr>
          <a:xfrm>
            <a:off x="1143000" y="4527495"/>
            <a:ext cx="8534400" cy="1036442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VN-Gilroy" panose="00000500000000000000" pitchFamily="50" charset="0"/>
              <a:ea typeface="+mn-ea"/>
              <a:cs typeface="+mn-cs"/>
            </a:endParaRPr>
          </a:p>
        </p:txBody>
      </p:sp>
      <p:sp>
        <p:nvSpPr>
          <p:cNvPr id="48" name="Google Shape;154;p25">
            <a:extLst>
              <a:ext uri="{FF2B5EF4-FFF2-40B4-BE49-F238E27FC236}">
                <a16:creationId xmlns:a16="http://schemas.microsoft.com/office/drawing/2014/main" id="{A91EB5FB-45E5-DDFC-ED0C-ECD43E6106C2}"/>
              </a:ext>
            </a:extLst>
          </p:cNvPr>
          <p:cNvSpPr txBox="1">
            <a:spLocks/>
          </p:cNvSpPr>
          <p:nvPr/>
        </p:nvSpPr>
        <p:spPr>
          <a:xfrm>
            <a:off x="1447252" y="4643606"/>
            <a:ext cx="7351867" cy="88100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Bef>
                <a:spcPts val="0"/>
              </a:spcBef>
              <a:buNone/>
              <a:defRPr/>
            </a:pPr>
            <a:r>
              <a:rPr kumimoji="0" lang="en-US" sz="3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VN-Gilroy" panose="00000500000000000000" pitchFamily="50" charset="0"/>
                <a:ea typeface="+mn-ea"/>
                <a:cs typeface="+mn-cs"/>
              </a:rPr>
              <a:t>A. </a:t>
            </a:r>
            <a:r>
              <a:rPr lang="en-GB" sz="3400">
                <a:solidFill>
                  <a:prstClr val="black"/>
                </a:solidFill>
                <a:latin typeface="SVN-Gilroy" panose="00000500000000000000" pitchFamily="50" charset="0"/>
              </a:rPr>
              <a:t>No, there were five of them.</a:t>
            </a:r>
            <a:endParaRPr kumimoji="0" lang="en-US" sz="3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VN-Gilroy" panose="00000500000000000000" pitchFamily="50" charset="0"/>
              <a:ea typeface="+mn-ea"/>
              <a:cs typeface="+mn-cs"/>
            </a:endParaRPr>
          </a:p>
        </p:txBody>
      </p:sp>
      <p:sp>
        <p:nvSpPr>
          <p:cNvPr id="50" name="Google Shape;154;p25">
            <a:extLst>
              <a:ext uri="{FF2B5EF4-FFF2-40B4-BE49-F238E27FC236}">
                <a16:creationId xmlns:a16="http://schemas.microsoft.com/office/drawing/2014/main" id="{C5F5C421-9022-3979-CABC-B7F2792CB9F9}"/>
              </a:ext>
            </a:extLst>
          </p:cNvPr>
          <p:cNvSpPr txBox="1">
            <a:spLocks/>
          </p:cNvSpPr>
          <p:nvPr/>
        </p:nvSpPr>
        <p:spPr>
          <a:xfrm>
            <a:off x="1447251" y="5929743"/>
            <a:ext cx="8283021" cy="945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7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>
              <a:buClr>
                <a:prstClr val="black"/>
              </a:buClr>
              <a:defRPr/>
            </a:pPr>
            <a:r>
              <a:rPr kumimoji="0" lang="en-US" sz="3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VN-Gilroy" panose="00000500000000000000" pitchFamily="50" charset="0"/>
                <a:ea typeface="Source Sans Pro"/>
                <a:cs typeface="+mn-cs"/>
                <a:sym typeface="Source Sans Pro"/>
              </a:rPr>
              <a:t>B. </a:t>
            </a:r>
            <a:r>
              <a:rPr lang="en-GB" sz="3400">
                <a:solidFill>
                  <a:prstClr val="black"/>
                </a:solidFill>
                <a:latin typeface="SVN-Gilroy" panose="00000500000000000000" pitchFamily="50" charset="0"/>
                <a:cs typeface="+mn-cs"/>
              </a:rPr>
              <a:t>They’re predicting rain.</a:t>
            </a:r>
            <a:endParaRPr kumimoji="0" lang="en-US" sz="3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VN-Gilroy" panose="00000500000000000000" pitchFamily="50" charset="0"/>
              <a:ea typeface="Source Sans Pro"/>
              <a:cs typeface="+mn-cs"/>
              <a:sym typeface="Source Sans Pro"/>
            </a:endParaRPr>
          </a:p>
        </p:txBody>
      </p:sp>
      <p:sp>
        <p:nvSpPr>
          <p:cNvPr id="52" name="Google Shape;154;p25">
            <a:extLst>
              <a:ext uri="{FF2B5EF4-FFF2-40B4-BE49-F238E27FC236}">
                <a16:creationId xmlns:a16="http://schemas.microsoft.com/office/drawing/2014/main" id="{EAEC4732-05B7-B6E5-3076-AD006E54829A}"/>
              </a:ext>
            </a:extLst>
          </p:cNvPr>
          <p:cNvSpPr txBox="1">
            <a:spLocks/>
          </p:cNvSpPr>
          <p:nvPr/>
        </p:nvSpPr>
        <p:spPr>
          <a:xfrm>
            <a:off x="1483525" y="7205613"/>
            <a:ext cx="7812876" cy="943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7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>
              <a:buClr>
                <a:prstClr val="black"/>
              </a:buClr>
              <a:defRPr/>
            </a:pPr>
            <a:r>
              <a:rPr kumimoji="0" lang="en-US" sz="3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VN-Gilroy" panose="00000500000000000000" pitchFamily="50" charset="0"/>
                <a:ea typeface="Source Sans Pro"/>
                <a:cs typeface="+mn-cs"/>
                <a:sym typeface="Source Sans Pro"/>
              </a:rPr>
              <a:t>C. </a:t>
            </a:r>
            <a:r>
              <a:rPr lang="en-GB" sz="3400">
                <a:solidFill>
                  <a:prstClr val="black"/>
                </a:solidFill>
                <a:latin typeface="SVN-Gilroy" panose="00000500000000000000" pitchFamily="50" charset="0"/>
                <a:cs typeface="+mn-cs"/>
              </a:rPr>
              <a:t>It’s a week from now.</a:t>
            </a:r>
            <a:endParaRPr kumimoji="0" lang="en-US" sz="3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VN-Gilroy" panose="00000500000000000000" pitchFamily="50" charset="0"/>
              <a:ea typeface="Source Sans Pro"/>
              <a:cs typeface="+mn-cs"/>
              <a:sym typeface="Source Sans Pro"/>
            </a:endParaRPr>
          </a:p>
        </p:txBody>
      </p:sp>
      <p:sp>
        <p:nvSpPr>
          <p:cNvPr id="55" name="Google Shape;152;p25">
            <a:extLst>
              <a:ext uri="{FF2B5EF4-FFF2-40B4-BE49-F238E27FC236}">
                <a16:creationId xmlns:a16="http://schemas.microsoft.com/office/drawing/2014/main" id="{50868C1C-B52A-D62C-9609-96DE08FB8FD1}"/>
              </a:ext>
            </a:extLst>
          </p:cNvPr>
          <p:cNvSpPr/>
          <p:nvPr/>
        </p:nvSpPr>
        <p:spPr>
          <a:xfrm>
            <a:off x="1194673" y="7061215"/>
            <a:ext cx="8535600" cy="10368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VN-Gilroy" panose="00000500000000000000" pitchFamily="50" charset="0"/>
              <a:ea typeface="+mn-ea"/>
              <a:cs typeface="+mn-cs"/>
            </a:endParaRPr>
          </a:p>
        </p:txBody>
      </p:sp>
      <p:sp>
        <p:nvSpPr>
          <p:cNvPr id="56" name="Google Shape;152;p25">
            <a:extLst>
              <a:ext uri="{FF2B5EF4-FFF2-40B4-BE49-F238E27FC236}">
                <a16:creationId xmlns:a16="http://schemas.microsoft.com/office/drawing/2014/main" id="{8631765C-CF14-B7A0-5BEE-8287C5CE10EE}"/>
              </a:ext>
            </a:extLst>
          </p:cNvPr>
          <p:cNvSpPr/>
          <p:nvPr/>
        </p:nvSpPr>
        <p:spPr>
          <a:xfrm>
            <a:off x="1138644" y="5767231"/>
            <a:ext cx="8534399" cy="10368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VN-Gilroy" panose="00000500000000000000" pitchFamily="50" charset="0"/>
              <a:ea typeface="+mn-ea"/>
              <a:cs typeface="+mn-cs"/>
            </a:endParaRP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CEF5F64D-2BDF-8557-03B8-D7681AA67611}"/>
              </a:ext>
            </a:extLst>
          </p:cNvPr>
          <p:cNvSpPr/>
          <p:nvPr/>
        </p:nvSpPr>
        <p:spPr>
          <a:xfrm>
            <a:off x="969814" y="2693846"/>
            <a:ext cx="9317186" cy="138896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defRPr/>
            </a:pPr>
            <a:r>
              <a:rPr lang="en-GB" sz="4400" b="1">
                <a:solidFill>
                  <a:prstClr val="black"/>
                </a:solidFill>
                <a:latin typeface="SVN-Gilroy" panose="00000500000000000000" pitchFamily="50" charset="0"/>
              </a:rPr>
              <a:t>What’s the weather forecast for this week?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VN-Gilroy" panose="00000500000000000000" pitchFamily="50" charset="0"/>
              <a:ea typeface="+mn-ea"/>
              <a:cs typeface="+mn-cs"/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6FBEBFB0-CEAC-FBCA-A309-A48EE23F33BC}"/>
              </a:ext>
            </a:extLst>
          </p:cNvPr>
          <p:cNvSpPr/>
          <p:nvPr/>
        </p:nvSpPr>
        <p:spPr>
          <a:xfrm>
            <a:off x="973624" y="2693846"/>
            <a:ext cx="9187097" cy="138896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defRPr/>
            </a:pPr>
            <a:r>
              <a:rPr lang="en-GB" sz="4400" b="1">
                <a:solidFill>
                  <a:srgbClr val="0037F4"/>
                </a:solidFill>
                <a:latin typeface="SVN-Gilroy" panose="00000500000000000000" pitchFamily="50" charset="0"/>
              </a:rPr>
              <a:t>What’s </a:t>
            </a:r>
            <a:r>
              <a:rPr lang="en-GB" sz="4400" b="1">
                <a:solidFill>
                  <a:schemeClr val="tx1"/>
                </a:solidFill>
                <a:latin typeface="SVN-Gilroy" panose="00000500000000000000" pitchFamily="50" charset="0"/>
              </a:rPr>
              <a:t>the</a:t>
            </a:r>
            <a:r>
              <a:rPr lang="en-GB" sz="4400" b="1">
                <a:solidFill>
                  <a:srgbClr val="0037F4"/>
                </a:solidFill>
                <a:latin typeface="SVN-Gilroy" panose="00000500000000000000" pitchFamily="50" charset="0"/>
              </a:rPr>
              <a:t> weather forecast </a:t>
            </a:r>
            <a:r>
              <a:rPr lang="en-GB" sz="4400" b="1">
                <a:solidFill>
                  <a:schemeClr val="tx1"/>
                </a:solidFill>
                <a:latin typeface="SVN-Gilroy" panose="00000500000000000000" pitchFamily="50" charset="0"/>
              </a:rPr>
              <a:t>for this week?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VN-Gilroy" panose="00000500000000000000" pitchFamily="50" charset="0"/>
            </a:endParaRPr>
          </a:p>
        </p:txBody>
      </p:sp>
      <p:pic>
        <p:nvPicPr>
          <p:cNvPr id="2" name="22. Cau 22">
            <a:hlinkClick r:id="" action="ppaction://media"/>
            <a:extLst>
              <a:ext uri="{FF2B5EF4-FFF2-40B4-BE49-F238E27FC236}">
                <a16:creationId xmlns:a16="http://schemas.microsoft.com/office/drawing/2014/main" id="{F03D3640-DDD5-C324-4B8D-564291D8DFB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019833" y="352829"/>
            <a:ext cx="755407" cy="755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934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5" dur="1831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4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57" grpId="0" animBg="1"/>
      <p:bldP spid="46" grpId="0" animBg="1"/>
      <p:bldP spid="48" grpId="0"/>
      <p:bldP spid="50" grpId="0"/>
      <p:bldP spid="52" grpId="0"/>
      <p:bldP spid="55" grpId="0" animBg="1"/>
      <p:bldP spid="56" grpId="0" animBg="1"/>
      <p:bldP spid="62" grpId="0"/>
      <p:bldP spid="63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40CA39-AFE3-6E75-BE11-A70CFCCF2D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152;p25">
            <a:extLst>
              <a:ext uri="{FF2B5EF4-FFF2-40B4-BE49-F238E27FC236}">
                <a16:creationId xmlns:a16="http://schemas.microsoft.com/office/drawing/2014/main" id="{0120169E-56B5-726B-80F4-30F6678D6A99}"/>
              </a:ext>
            </a:extLst>
          </p:cNvPr>
          <p:cNvSpPr/>
          <p:nvPr/>
        </p:nvSpPr>
        <p:spPr>
          <a:xfrm>
            <a:off x="1108164" y="4522213"/>
            <a:ext cx="8534399" cy="1036800"/>
          </a:xfrm>
          <a:prstGeom prst="roundRect">
            <a:avLst>
              <a:gd name="adj" fmla="val 50000"/>
            </a:avLst>
          </a:prstGeom>
          <a:solidFill>
            <a:srgbClr val="FF7900"/>
          </a:solidFill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VN-Gilroy" panose="00000500000000000000" pitchFamily="50" charset="0"/>
              <a:ea typeface="+mn-ea"/>
              <a:cs typeface="+mn-cs"/>
            </a:endParaRPr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1B16B964-0F9C-660B-25F0-AA403201683E}"/>
              </a:ext>
            </a:extLst>
          </p:cNvPr>
          <p:cNvGrpSpPr/>
          <p:nvPr/>
        </p:nvGrpSpPr>
        <p:grpSpPr>
          <a:xfrm>
            <a:off x="14323719" y="-179983"/>
            <a:ext cx="3964281" cy="10019737"/>
            <a:chOff x="0" y="0"/>
            <a:chExt cx="1044090" cy="2638943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DBC66664-081D-4E46-C49C-1BF255D29C0C}"/>
                </a:ext>
              </a:extLst>
            </p:cNvPr>
            <p:cNvSpPr/>
            <p:nvPr/>
          </p:nvSpPr>
          <p:spPr>
            <a:xfrm>
              <a:off x="0" y="0"/>
              <a:ext cx="1044090" cy="2638943"/>
            </a:xfrm>
            <a:custGeom>
              <a:avLst/>
              <a:gdLst/>
              <a:ahLst/>
              <a:cxnLst/>
              <a:rect l="l" t="t" r="r" b="b"/>
              <a:pathLst>
                <a:path w="1044090" h="2638943">
                  <a:moveTo>
                    <a:pt x="0" y="0"/>
                  </a:moveTo>
                  <a:lnTo>
                    <a:pt x="1044090" y="0"/>
                  </a:lnTo>
                  <a:lnTo>
                    <a:pt x="1044090" y="2638943"/>
                  </a:lnTo>
                  <a:lnTo>
                    <a:pt x="0" y="2638943"/>
                  </a:lnTo>
                  <a:close/>
                </a:path>
              </a:pathLst>
            </a:custGeom>
            <a:solidFill>
              <a:srgbClr val="0037F4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CE411019-C4EE-35BB-5A9E-ED8D1B54FB4A}"/>
                </a:ext>
              </a:extLst>
            </p:cNvPr>
            <p:cNvSpPr txBox="1"/>
            <p:nvPr/>
          </p:nvSpPr>
          <p:spPr>
            <a:xfrm>
              <a:off x="0" y="-38100"/>
              <a:ext cx="1044090" cy="26770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59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VN-Gilroy" panose="00000500000000000000" pitchFamily="50" charset="0"/>
                <a:ea typeface="+mn-ea"/>
                <a:cs typeface="+mn-cs"/>
              </a:endParaRPr>
            </a:p>
          </p:txBody>
        </p:sp>
      </p:grpSp>
      <p:sp>
        <p:nvSpPr>
          <p:cNvPr id="6" name="Freeform 6">
            <a:extLst>
              <a:ext uri="{FF2B5EF4-FFF2-40B4-BE49-F238E27FC236}">
                <a16:creationId xmlns:a16="http://schemas.microsoft.com/office/drawing/2014/main" id="{3537E432-90C2-2852-7546-2A2CA2F9D9C8}"/>
              </a:ext>
            </a:extLst>
          </p:cNvPr>
          <p:cNvSpPr/>
          <p:nvPr/>
        </p:nvSpPr>
        <p:spPr>
          <a:xfrm>
            <a:off x="11796731" y="447246"/>
            <a:ext cx="5972616" cy="8371972"/>
          </a:xfrm>
          <a:custGeom>
            <a:avLst/>
            <a:gdLst/>
            <a:ahLst/>
            <a:cxnLst/>
            <a:rect l="l" t="t" r="r" b="b"/>
            <a:pathLst>
              <a:path w="5972616" h="8371972">
                <a:moveTo>
                  <a:pt x="0" y="0"/>
                </a:moveTo>
                <a:lnTo>
                  <a:pt x="5972616" y="0"/>
                </a:lnTo>
                <a:lnTo>
                  <a:pt x="5972616" y="8371972"/>
                </a:lnTo>
                <a:lnTo>
                  <a:pt x="0" y="83719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387" r="-2387" b="-12189"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7" name="Group 7">
            <a:extLst>
              <a:ext uri="{FF2B5EF4-FFF2-40B4-BE49-F238E27FC236}">
                <a16:creationId xmlns:a16="http://schemas.microsoft.com/office/drawing/2014/main" id="{87ABDFDC-57D6-A883-9E1F-780B6F9277D3}"/>
              </a:ext>
            </a:extLst>
          </p:cNvPr>
          <p:cNvGrpSpPr/>
          <p:nvPr/>
        </p:nvGrpSpPr>
        <p:grpSpPr>
          <a:xfrm>
            <a:off x="827819" y="1007097"/>
            <a:ext cx="1311411" cy="1311411"/>
            <a:chOff x="0" y="0"/>
            <a:chExt cx="812800" cy="812800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5C60B49F-7730-4B8E-9C7F-2D44927B884D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7900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0D322BA6-95F8-A477-36A9-BED088F9E936}"/>
                </a:ext>
              </a:extLst>
            </p:cNvPr>
            <p:cNvSpPr txBox="1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551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999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VN-Gilroy" panose="00000500000000000000" pitchFamily="50" charset="0"/>
                  <a:ea typeface="+mn-ea"/>
                  <a:cs typeface="+mn-cs"/>
                </a:rPr>
                <a:t>2</a:t>
              </a:r>
              <a:r>
                <a:rPr kumimoji="0" lang="vi-VN" sz="3999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VN-Gilroy" panose="00000500000000000000" pitchFamily="50" charset="0"/>
                  <a:ea typeface="+mn-ea"/>
                  <a:cs typeface="+mn-cs"/>
                </a:rPr>
                <a:t>3</a:t>
              </a:r>
              <a:endParaRPr kumimoji="0" lang="en-US" sz="3999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VN-Gilroy" panose="00000500000000000000" pitchFamily="50" charset="0"/>
                <a:ea typeface="+mn-ea"/>
                <a:cs typeface="+mn-cs"/>
              </a:endParaRPr>
            </a:p>
          </p:txBody>
        </p:sp>
      </p:grpSp>
      <p:sp>
        <p:nvSpPr>
          <p:cNvPr id="46" name="Google Shape;152;p25">
            <a:extLst>
              <a:ext uri="{FF2B5EF4-FFF2-40B4-BE49-F238E27FC236}">
                <a16:creationId xmlns:a16="http://schemas.microsoft.com/office/drawing/2014/main" id="{1E81FDB2-66C2-B7E7-D8B9-73F4E2729084}"/>
              </a:ext>
            </a:extLst>
          </p:cNvPr>
          <p:cNvSpPr/>
          <p:nvPr/>
        </p:nvSpPr>
        <p:spPr>
          <a:xfrm>
            <a:off x="1143000" y="4527495"/>
            <a:ext cx="8534400" cy="1036442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VN-Gilroy" panose="00000500000000000000" pitchFamily="50" charset="0"/>
              <a:ea typeface="+mn-ea"/>
              <a:cs typeface="+mn-cs"/>
            </a:endParaRPr>
          </a:p>
        </p:txBody>
      </p:sp>
      <p:sp>
        <p:nvSpPr>
          <p:cNvPr id="48" name="Google Shape;154;p25">
            <a:extLst>
              <a:ext uri="{FF2B5EF4-FFF2-40B4-BE49-F238E27FC236}">
                <a16:creationId xmlns:a16="http://schemas.microsoft.com/office/drawing/2014/main" id="{F0195F84-7186-FA5F-BE05-00C5EE55C845}"/>
              </a:ext>
            </a:extLst>
          </p:cNvPr>
          <p:cNvSpPr txBox="1">
            <a:spLocks/>
          </p:cNvSpPr>
          <p:nvPr/>
        </p:nvSpPr>
        <p:spPr>
          <a:xfrm>
            <a:off x="1447252" y="4460130"/>
            <a:ext cx="7391948" cy="9010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Bef>
                <a:spcPts val="0"/>
              </a:spcBef>
              <a:buNone/>
              <a:defRPr/>
            </a:pPr>
            <a:r>
              <a:rPr kumimoji="0" lang="en-US" sz="3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VN-Gilroy" panose="00000500000000000000" pitchFamily="50" charset="0"/>
                <a:ea typeface="+mn-ea"/>
                <a:cs typeface="+mn-cs"/>
              </a:rPr>
              <a:t>A. </a:t>
            </a:r>
            <a:r>
              <a:rPr lang="en-GB" sz="3400">
                <a:solidFill>
                  <a:prstClr val="black"/>
                </a:solidFill>
                <a:latin typeface="SVN-Gilroy" panose="00000500000000000000" pitchFamily="50" charset="0"/>
              </a:rPr>
              <a:t>Because Mr. Wang couldn’t be here then.</a:t>
            </a:r>
            <a:endParaRPr kumimoji="0" lang="en-US" sz="3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VN-Gilroy" panose="00000500000000000000" pitchFamily="50" charset="0"/>
              <a:ea typeface="+mn-ea"/>
              <a:cs typeface="+mn-cs"/>
            </a:endParaRPr>
          </a:p>
        </p:txBody>
      </p:sp>
      <p:sp>
        <p:nvSpPr>
          <p:cNvPr id="50" name="Google Shape;154;p25">
            <a:extLst>
              <a:ext uri="{FF2B5EF4-FFF2-40B4-BE49-F238E27FC236}">
                <a16:creationId xmlns:a16="http://schemas.microsoft.com/office/drawing/2014/main" id="{EC773C84-0FD2-FC0E-1261-D3A1EA7DB886}"/>
              </a:ext>
            </a:extLst>
          </p:cNvPr>
          <p:cNvSpPr txBox="1">
            <a:spLocks/>
          </p:cNvSpPr>
          <p:nvPr/>
        </p:nvSpPr>
        <p:spPr>
          <a:xfrm>
            <a:off x="1447252" y="5988647"/>
            <a:ext cx="7696748" cy="945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7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>
              <a:buClr>
                <a:prstClr val="black"/>
              </a:buClr>
              <a:defRPr/>
            </a:pPr>
            <a:r>
              <a:rPr kumimoji="0" lang="en-US" sz="3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VN-Gilroy" panose="00000500000000000000" pitchFamily="50" charset="0"/>
                <a:ea typeface="Source Sans Pro"/>
                <a:cs typeface="+mn-cs"/>
                <a:sym typeface="Source Sans Pro"/>
              </a:rPr>
              <a:t>B. </a:t>
            </a:r>
            <a:r>
              <a:rPr lang="en-GB" sz="3400">
                <a:solidFill>
                  <a:prstClr val="black"/>
                </a:solidFill>
                <a:latin typeface="SVN-Gilroy" panose="00000500000000000000" pitchFamily="50" charset="0"/>
                <a:cs typeface="+mn-cs"/>
              </a:rPr>
              <a:t>I’ll schedule an appointment.</a:t>
            </a:r>
            <a:endParaRPr kumimoji="0" lang="en-US" sz="3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VN-Gilroy" panose="00000500000000000000" pitchFamily="50" charset="0"/>
              <a:ea typeface="Source Sans Pro"/>
              <a:cs typeface="+mn-cs"/>
              <a:sym typeface="Source Sans Pro"/>
            </a:endParaRPr>
          </a:p>
        </p:txBody>
      </p:sp>
      <p:sp>
        <p:nvSpPr>
          <p:cNvPr id="52" name="Google Shape;154;p25">
            <a:extLst>
              <a:ext uri="{FF2B5EF4-FFF2-40B4-BE49-F238E27FC236}">
                <a16:creationId xmlns:a16="http://schemas.microsoft.com/office/drawing/2014/main" id="{1BAC46A4-28B9-B802-C17B-203CACDC0CE9}"/>
              </a:ext>
            </a:extLst>
          </p:cNvPr>
          <p:cNvSpPr txBox="1">
            <a:spLocks/>
          </p:cNvSpPr>
          <p:nvPr/>
        </p:nvSpPr>
        <p:spPr>
          <a:xfrm>
            <a:off x="1483525" y="7336043"/>
            <a:ext cx="7660476" cy="943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7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>
              <a:buClr>
                <a:prstClr val="black"/>
              </a:buClr>
              <a:defRPr/>
            </a:pPr>
            <a:r>
              <a:rPr kumimoji="0" lang="en-US" sz="3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VN-Gilroy" panose="00000500000000000000" pitchFamily="50" charset="0"/>
                <a:ea typeface="Source Sans Pro"/>
                <a:cs typeface="+mn-cs"/>
                <a:sym typeface="Source Sans Pro"/>
              </a:rPr>
              <a:t>C. </a:t>
            </a:r>
            <a:r>
              <a:rPr lang="en-GB" sz="3400">
                <a:solidFill>
                  <a:prstClr val="black"/>
                </a:solidFill>
                <a:latin typeface="SVN-Gilroy" panose="00000500000000000000" pitchFamily="50" charset="0"/>
                <a:cs typeface="+mn-cs"/>
              </a:rPr>
              <a:t>Sorry, I don’t have any.</a:t>
            </a:r>
            <a:endParaRPr kumimoji="0" lang="en-US" sz="3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VN-Gilroy" panose="00000500000000000000" pitchFamily="50" charset="0"/>
              <a:ea typeface="Source Sans Pro"/>
              <a:cs typeface="+mn-cs"/>
              <a:sym typeface="Source Sans Pro"/>
            </a:endParaRPr>
          </a:p>
        </p:txBody>
      </p:sp>
      <p:sp>
        <p:nvSpPr>
          <p:cNvPr id="55" name="Google Shape;152;p25">
            <a:extLst>
              <a:ext uri="{FF2B5EF4-FFF2-40B4-BE49-F238E27FC236}">
                <a16:creationId xmlns:a16="http://schemas.microsoft.com/office/drawing/2014/main" id="{E1F1ED0B-7368-8B2A-03C3-80159CAFFD1B}"/>
              </a:ext>
            </a:extLst>
          </p:cNvPr>
          <p:cNvSpPr/>
          <p:nvPr/>
        </p:nvSpPr>
        <p:spPr>
          <a:xfrm>
            <a:off x="1137443" y="7162575"/>
            <a:ext cx="8535600" cy="10368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VN-Gilroy" panose="00000500000000000000" pitchFamily="50" charset="0"/>
              <a:ea typeface="+mn-ea"/>
              <a:cs typeface="+mn-cs"/>
            </a:endParaRPr>
          </a:p>
        </p:txBody>
      </p:sp>
      <p:sp>
        <p:nvSpPr>
          <p:cNvPr id="56" name="Google Shape;152;p25">
            <a:extLst>
              <a:ext uri="{FF2B5EF4-FFF2-40B4-BE49-F238E27FC236}">
                <a16:creationId xmlns:a16="http://schemas.microsoft.com/office/drawing/2014/main" id="{B65DE329-1D99-1998-6DBA-FBADF106FD53}"/>
              </a:ext>
            </a:extLst>
          </p:cNvPr>
          <p:cNvSpPr/>
          <p:nvPr/>
        </p:nvSpPr>
        <p:spPr>
          <a:xfrm>
            <a:off x="1138644" y="5835204"/>
            <a:ext cx="8534399" cy="10368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VN-Gilroy" panose="00000500000000000000" pitchFamily="50" charset="0"/>
              <a:ea typeface="+mn-ea"/>
              <a:cs typeface="+mn-cs"/>
            </a:endParaRP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6D390D75-C7CF-C9FC-A38F-A07C07E9F2C6}"/>
              </a:ext>
            </a:extLst>
          </p:cNvPr>
          <p:cNvSpPr/>
          <p:nvPr/>
        </p:nvSpPr>
        <p:spPr>
          <a:xfrm>
            <a:off x="969814" y="2578709"/>
            <a:ext cx="10494374" cy="138896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defRPr/>
            </a:pPr>
            <a:r>
              <a:rPr lang="en-GB" sz="4400" b="1">
                <a:solidFill>
                  <a:prstClr val="black"/>
                </a:solidFill>
                <a:latin typeface="SVN-Gilroy" panose="00000500000000000000" pitchFamily="50" charset="0"/>
              </a:rPr>
              <a:t>Why was the schedule changed?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VN-Gilroy" panose="00000500000000000000" pitchFamily="50" charset="0"/>
              <a:ea typeface="+mn-ea"/>
              <a:cs typeface="+mn-cs"/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75CF3FD9-41F8-FF03-4922-F1BE2C4C249C}"/>
              </a:ext>
            </a:extLst>
          </p:cNvPr>
          <p:cNvSpPr/>
          <p:nvPr/>
        </p:nvSpPr>
        <p:spPr>
          <a:xfrm>
            <a:off x="970683" y="2597161"/>
            <a:ext cx="10826048" cy="138896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defRPr/>
            </a:pPr>
            <a:r>
              <a:rPr lang="en-GB" sz="4400" b="1">
                <a:solidFill>
                  <a:srgbClr val="0037F4"/>
                </a:solidFill>
                <a:latin typeface="SVN-Gilroy" panose="00000500000000000000" pitchFamily="50" charset="0"/>
              </a:rPr>
              <a:t>Why </a:t>
            </a:r>
            <a:r>
              <a:rPr lang="en-GB" sz="4400" b="1">
                <a:solidFill>
                  <a:schemeClr val="tx1"/>
                </a:solidFill>
                <a:latin typeface="SVN-Gilroy" panose="00000500000000000000" pitchFamily="50" charset="0"/>
              </a:rPr>
              <a:t>was the schedule </a:t>
            </a:r>
            <a:r>
              <a:rPr lang="en-GB" sz="4400" b="1">
                <a:solidFill>
                  <a:srgbClr val="0037F4"/>
                </a:solidFill>
                <a:latin typeface="SVN-Gilroy" panose="00000500000000000000" pitchFamily="50" charset="0"/>
              </a:rPr>
              <a:t>changed?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VN-Gilroy" panose="00000500000000000000" pitchFamily="50" charset="0"/>
              <a:ea typeface="+mn-ea"/>
              <a:cs typeface="+mn-cs"/>
            </a:endParaRPr>
          </a:p>
        </p:txBody>
      </p:sp>
      <p:pic>
        <p:nvPicPr>
          <p:cNvPr id="2" name="23. Cau 23">
            <a:hlinkClick r:id="" action="ppaction://media"/>
            <a:extLst>
              <a:ext uri="{FF2B5EF4-FFF2-40B4-BE49-F238E27FC236}">
                <a16:creationId xmlns:a16="http://schemas.microsoft.com/office/drawing/2014/main" id="{2D35794C-F29E-CC63-421D-D1D1B0E91DA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971800" y="437306"/>
            <a:ext cx="701763" cy="701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793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5" dur="2058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4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57" grpId="0" animBg="1"/>
      <p:bldP spid="46" grpId="0" animBg="1"/>
      <p:bldP spid="48" grpId="0"/>
      <p:bldP spid="50" grpId="0"/>
      <p:bldP spid="52" grpId="0"/>
      <p:bldP spid="55" grpId="0" animBg="1"/>
      <p:bldP spid="56" grpId="0" animBg="1"/>
      <p:bldP spid="62" grpId="0"/>
      <p:bldP spid="6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 descr="Two women standing in front of a sign&#10;&#10;Description automatically generated">
            <a:extLst>
              <a:ext uri="{FF2B5EF4-FFF2-40B4-BE49-F238E27FC236}">
                <a16:creationId xmlns:a16="http://schemas.microsoft.com/office/drawing/2014/main" id="{F99758BB-C323-7027-563E-14E0ADB16CD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0"/>
            <a:ext cx="16286694" cy="10287000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 rot="1818284">
            <a:off x="13270169" y="-2236578"/>
            <a:ext cx="3542093" cy="15881952"/>
            <a:chOff x="0" y="0"/>
            <a:chExt cx="1041002" cy="422182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41002" cy="4221827"/>
            </a:xfrm>
            <a:custGeom>
              <a:avLst/>
              <a:gdLst/>
              <a:ahLst/>
              <a:cxnLst/>
              <a:rect l="l" t="t" r="r" b="b"/>
              <a:pathLst>
                <a:path w="1041002" h="4221827">
                  <a:moveTo>
                    <a:pt x="0" y="0"/>
                  </a:moveTo>
                  <a:lnTo>
                    <a:pt x="1041002" y="0"/>
                  </a:lnTo>
                  <a:lnTo>
                    <a:pt x="1041002" y="4221827"/>
                  </a:lnTo>
                  <a:lnTo>
                    <a:pt x="0" y="4221827"/>
                  </a:lnTo>
                  <a:close/>
                </a:path>
              </a:pathLst>
            </a:custGeom>
            <a:gradFill rotWithShape="1">
              <a:gsLst>
                <a:gs pos="0">
                  <a:srgbClr val="AEBDD6">
                    <a:alpha val="100000"/>
                  </a:srgbClr>
                </a:gs>
                <a:gs pos="100000">
                  <a:srgbClr val="0137F4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VN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1041002" cy="4278977"/>
            </a:xfrm>
            <a:prstGeom prst="rect">
              <a:avLst/>
            </a:prstGeom>
          </p:spPr>
          <p:txBody>
            <a:bodyPr lIns="50801" tIns="50801" rIns="50801" bIns="50801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1818284">
            <a:off x="19477976" y="-7285015"/>
            <a:ext cx="274712" cy="11053763"/>
            <a:chOff x="0" y="0"/>
            <a:chExt cx="72352" cy="291127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72352" cy="2911279"/>
            </a:xfrm>
            <a:custGeom>
              <a:avLst/>
              <a:gdLst/>
              <a:ahLst/>
              <a:cxnLst/>
              <a:rect l="l" t="t" r="r" b="b"/>
              <a:pathLst>
                <a:path w="72352" h="2911279">
                  <a:moveTo>
                    <a:pt x="0" y="0"/>
                  </a:moveTo>
                  <a:lnTo>
                    <a:pt x="72352" y="0"/>
                  </a:lnTo>
                  <a:lnTo>
                    <a:pt x="72352" y="2911279"/>
                  </a:lnTo>
                  <a:lnTo>
                    <a:pt x="0" y="2911279"/>
                  </a:lnTo>
                  <a:close/>
                </a:path>
              </a:pathLst>
            </a:custGeom>
            <a:gradFill rotWithShape="1">
              <a:gsLst>
                <a:gs pos="0">
                  <a:srgbClr val="AEBDD6">
                    <a:alpha val="100000"/>
                  </a:srgbClr>
                </a:gs>
                <a:gs pos="100000">
                  <a:srgbClr val="0137F4">
                    <a:alpha val="100000"/>
                  </a:srgbClr>
                </a:gs>
              </a:gsLst>
              <a:path path="circle">
                <a:fillToRect l="50000" t="50000" r="50000" b="50000"/>
              </a:path>
            </a:gradFill>
          </p:spPr>
          <p:txBody>
            <a:bodyPr/>
            <a:lstStyle/>
            <a:p>
              <a:endParaRPr lang="en-VN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72352" cy="2968429"/>
            </a:xfrm>
            <a:prstGeom prst="rect">
              <a:avLst/>
            </a:prstGeom>
          </p:spPr>
          <p:txBody>
            <a:bodyPr lIns="50801" tIns="50801" rIns="50801" bIns="50801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1818284">
            <a:off x="9534406" y="5319614"/>
            <a:ext cx="274712" cy="11053763"/>
            <a:chOff x="0" y="0"/>
            <a:chExt cx="72352" cy="291127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72352" cy="2911279"/>
            </a:xfrm>
            <a:custGeom>
              <a:avLst/>
              <a:gdLst/>
              <a:ahLst/>
              <a:cxnLst/>
              <a:rect l="l" t="t" r="r" b="b"/>
              <a:pathLst>
                <a:path w="72352" h="2911279">
                  <a:moveTo>
                    <a:pt x="0" y="0"/>
                  </a:moveTo>
                  <a:lnTo>
                    <a:pt x="72352" y="0"/>
                  </a:lnTo>
                  <a:lnTo>
                    <a:pt x="72352" y="2911279"/>
                  </a:lnTo>
                  <a:lnTo>
                    <a:pt x="0" y="2911279"/>
                  </a:lnTo>
                  <a:close/>
                </a:path>
              </a:pathLst>
            </a:custGeom>
            <a:gradFill rotWithShape="1">
              <a:gsLst>
                <a:gs pos="0">
                  <a:srgbClr val="0037F4">
                    <a:alpha val="100000"/>
                  </a:srgbClr>
                </a:gs>
                <a:gs pos="100000">
                  <a:srgbClr val="E4DBE4">
                    <a:alpha val="100000"/>
                  </a:srgbClr>
                </a:gs>
              </a:gsLst>
              <a:path path="circle">
                <a:fillToRect l="50000" t="50000" r="50000" b="50000"/>
              </a:path>
            </a:gradFill>
          </p:spPr>
          <p:txBody>
            <a:bodyPr/>
            <a:lstStyle/>
            <a:p>
              <a:endParaRPr lang="en-VN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72352" cy="2968429"/>
            </a:xfrm>
            <a:prstGeom prst="rect">
              <a:avLst/>
            </a:prstGeom>
          </p:spPr>
          <p:txBody>
            <a:bodyPr lIns="50801" tIns="50801" rIns="50801" bIns="50801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 rot="1818284">
            <a:off x="16125860" y="4413261"/>
            <a:ext cx="3194204" cy="7569921"/>
            <a:chOff x="0" y="0"/>
            <a:chExt cx="841272" cy="1993724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41272" cy="1993724"/>
            </a:xfrm>
            <a:custGeom>
              <a:avLst/>
              <a:gdLst/>
              <a:ahLst/>
              <a:cxnLst/>
              <a:rect l="l" t="t" r="r" b="b"/>
              <a:pathLst>
                <a:path w="841272" h="1993724">
                  <a:moveTo>
                    <a:pt x="0" y="0"/>
                  </a:moveTo>
                  <a:lnTo>
                    <a:pt x="841272" y="0"/>
                  </a:lnTo>
                  <a:lnTo>
                    <a:pt x="841272" y="1993724"/>
                  </a:lnTo>
                  <a:lnTo>
                    <a:pt x="0" y="1993724"/>
                  </a:lnTo>
                  <a:close/>
                </a:path>
              </a:pathLst>
            </a:custGeom>
            <a:gradFill rotWithShape="1">
              <a:gsLst>
                <a:gs pos="0">
                  <a:srgbClr val="AEBDD6">
                    <a:alpha val="100000"/>
                  </a:srgbClr>
                </a:gs>
                <a:gs pos="100000">
                  <a:srgbClr val="0137F4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VN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57150"/>
              <a:ext cx="841272" cy="2050874"/>
            </a:xfrm>
            <a:prstGeom prst="rect">
              <a:avLst/>
            </a:prstGeom>
          </p:spPr>
          <p:txBody>
            <a:bodyPr lIns="50801" tIns="50801" rIns="50801" bIns="50801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29" name="TextBox 24">
            <a:extLst>
              <a:ext uri="{FF2B5EF4-FFF2-40B4-BE49-F238E27FC236}">
                <a16:creationId xmlns:a16="http://schemas.microsoft.com/office/drawing/2014/main" id="{45F1CDC1-3D1A-777C-84D4-F537DFB4E7D0}"/>
              </a:ext>
            </a:extLst>
          </p:cNvPr>
          <p:cNvSpPr txBox="1"/>
          <p:nvPr/>
        </p:nvSpPr>
        <p:spPr>
          <a:xfrm>
            <a:off x="282778" y="7777156"/>
            <a:ext cx="6983366" cy="9812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433"/>
              </a:lnSpc>
            </a:pPr>
            <a:r>
              <a:rPr lang="en-US" sz="6000" b="1" dirty="0">
                <a:solidFill>
                  <a:schemeClr val="bg1"/>
                </a:solidFill>
                <a:latin typeface="SVN-Gilroy SemiBold" pitchFamily="2" charset="77"/>
              </a:rPr>
              <a:t>Lesson 1</a:t>
            </a:r>
          </a:p>
        </p:txBody>
      </p:sp>
      <p:grpSp>
        <p:nvGrpSpPr>
          <p:cNvPr id="39" name="Group 16">
            <a:extLst>
              <a:ext uri="{FF2B5EF4-FFF2-40B4-BE49-F238E27FC236}">
                <a16:creationId xmlns:a16="http://schemas.microsoft.com/office/drawing/2014/main" id="{88D5FB85-73D6-4494-F0FE-2D539D1BA8BE}"/>
              </a:ext>
            </a:extLst>
          </p:cNvPr>
          <p:cNvGrpSpPr/>
          <p:nvPr/>
        </p:nvGrpSpPr>
        <p:grpSpPr>
          <a:xfrm>
            <a:off x="11678985" y="2350718"/>
            <a:ext cx="6280866" cy="5585565"/>
            <a:chOff x="0" y="0"/>
            <a:chExt cx="21896591" cy="19472605"/>
          </a:xfrm>
        </p:grpSpPr>
        <p:sp>
          <p:nvSpPr>
            <p:cNvPr id="40" name="Freeform 17">
              <a:extLst>
                <a:ext uri="{FF2B5EF4-FFF2-40B4-BE49-F238E27FC236}">
                  <a16:creationId xmlns:a16="http://schemas.microsoft.com/office/drawing/2014/main" id="{4E76FC5B-2828-0669-4BC2-7EBE989244A7}"/>
                </a:ext>
              </a:extLst>
            </p:cNvPr>
            <p:cNvSpPr/>
            <p:nvPr/>
          </p:nvSpPr>
          <p:spPr>
            <a:xfrm rot="42000">
              <a:off x="119766" y="-133029"/>
              <a:ext cx="21894944" cy="19738714"/>
            </a:xfrm>
            <a:custGeom>
              <a:avLst/>
              <a:gdLst/>
              <a:ahLst/>
              <a:cxnLst/>
              <a:rect l="l" t="t" r="r" b="b"/>
              <a:pathLst>
                <a:path w="21894944" h="19738714">
                  <a:moveTo>
                    <a:pt x="11108705" y="128879"/>
                  </a:moveTo>
                  <a:lnTo>
                    <a:pt x="0" y="19738714"/>
                  </a:lnTo>
                  <a:lnTo>
                    <a:pt x="21894944" y="19471203"/>
                  </a:lnTo>
                  <a:lnTo>
                    <a:pt x="21657046" y="0"/>
                  </a:lnTo>
                  <a:close/>
                </a:path>
              </a:pathLst>
            </a:custGeom>
            <a:blipFill>
              <a:blip r:embed="rId4"/>
              <a:stretch>
                <a:fillRect l="-105932" t="-6341" r="-10127" b="-28468"/>
              </a:stretch>
            </a:blipFill>
          </p:spPr>
          <p:txBody>
            <a:bodyPr/>
            <a:lstStyle/>
            <a:p>
              <a:endParaRPr lang="en-VN"/>
            </a:p>
          </p:txBody>
        </p:sp>
      </p:grpSp>
      <p:grpSp>
        <p:nvGrpSpPr>
          <p:cNvPr id="12" name="Group 7">
            <a:extLst>
              <a:ext uri="{FF2B5EF4-FFF2-40B4-BE49-F238E27FC236}">
                <a16:creationId xmlns:a16="http://schemas.microsoft.com/office/drawing/2014/main" id="{DE74290D-058F-55EF-6B11-FFCFF539B06E}"/>
              </a:ext>
            </a:extLst>
          </p:cNvPr>
          <p:cNvGrpSpPr/>
          <p:nvPr/>
        </p:nvGrpSpPr>
        <p:grpSpPr>
          <a:xfrm>
            <a:off x="457022" y="475374"/>
            <a:ext cx="993693" cy="938319"/>
            <a:chOff x="0" y="0"/>
            <a:chExt cx="812800" cy="812800"/>
          </a:xfrm>
        </p:grpSpPr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BCA83BDF-F8B9-2BEC-C8D8-D6F0B69612D7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7900"/>
            </a:solidFill>
          </p:spPr>
          <p:txBody>
            <a:bodyPr/>
            <a:lstStyle/>
            <a:p>
              <a:endParaRPr lang="en-VN" dirty="0"/>
            </a:p>
          </p:txBody>
        </p:sp>
        <p:sp>
          <p:nvSpPr>
            <p:cNvPr id="17" name="TextBox 9">
              <a:extLst>
                <a:ext uri="{FF2B5EF4-FFF2-40B4-BE49-F238E27FC236}">
                  <a16:creationId xmlns:a16="http://schemas.microsoft.com/office/drawing/2014/main" id="{735CCC38-B455-F43F-976D-FAE20C68614F}"/>
                </a:ext>
              </a:extLst>
            </p:cNvPr>
            <p:cNvSpPr txBox="1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lIns="50801" tIns="50801" rIns="50801" bIns="50801" rtlCol="0" anchor="ctr"/>
            <a:lstStyle/>
            <a:p>
              <a:pPr algn="ctr">
                <a:lnSpc>
                  <a:spcPts val="5520"/>
                </a:lnSpc>
              </a:pPr>
              <a:r>
                <a:rPr lang="en-US" sz="3999" b="1" dirty="0">
                  <a:solidFill>
                    <a:srgbClr val="FFFFFF"/>
                  </a:solidFill>
                  <a:latin typeface="SVN-Gilroy XBold" pitchFamily="2" charset="77"/>
                </a:rPr>
                <a:t>2</a:t>
              </a:r>
            </a:p>
          </p:txBody>
        </p:sp>
      </p:grpSp>
      <p:sp>
        <p:nvSpPr>
          <p:cNvPr id="18" name="Google Shape;152;p25">
            <a:extLst>
              <a:ext uri="{FF2B5EF4-FFF2-40B4-BE49-F238E27FC236}">
                <a16:creationId xmlns:a16="http://schemas.microsoft.com/office/drawing/2014/main" id="{B4435876-9A3C-1282-B6D2-539DA11F6FAE}"/>
              </a:ext>
            </a:extLst>
          </p:cNvPr>
          <p:cNvSpPr/>
          <p:nvPr/>
        </p:nvSpPr>
        <p:spPr>
          <a:xfrm>
            <a:off x="1187216" y="2656457"/>
            <a:ext cx="9763601" cy="824261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latin typeface="SVN-Gilroy" panose="00000500000000000000" pitchFamily="50" charset="0"/>
            </a:endParaRPr>
          </a:p>
        </p:txBody>
      </p:sp>
      <p:sp>
        <p:nvSpPr>
          <p:cNvPr id="19" name="Google Shape;154;p25">
            <a:extLst>
              <a:ext uri="{FF2B5EF4-FFF2-40B4-BE49-F238E27FC236}">
                <a16:creationId xmlns:a16="http://schemas.microsoft.com/office/drawing/2014/main" id="{C72486F9-DB46-69EA-C469-02BFB121C5E4}"/>
              </a:ext>
            </a:extLst>
          </p:cNvPr>
          <p:cNvSpPr txBox="1">
            <a:spLocks/>
          </p:cNvSpPr>
          <p:nvPr/>
        </p:nvSpPr>
        <p:spPr>
          <a:xfrm>
            <a:off x="1532097" y="2657222"/>
            <a:ext cx="9318783" cy="6834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4200" dirty="0">
                <a:latin typeface="SVN-Gilroy" panose="00000500000000000000" pitchFamily="50" charset="0"/>
              </a:rPr>
              <a:t>A. It depends on the delivery method</a:t>
            </a:r>
          </a:p>
        </p:txBody>
      </p:sp>
      <p:sp>
        <p:nvSpPr>
          <p:cNvPr id="20" name="Google Shape;154;p25">
            <a:extLst>
              <a:ext uri="{FF2B5EF4-FFF2-40B4-BE49-F238E27FC236}">
                <a16:creationId xmlns:a16="http://schemas.microsoft.com/office/drawing/2014/main" id="{8355B491-B09B-1469-4EBB-EB8F782CE051}"/>
              </a:ext>
            </a:extLst>
          </p:cNvPr>
          <p:cNvSpPr txBox="1">
            <a:spLocks/>
          </p:cNvSpPr>
          <p:nvPr/>
        </p:nvSpPr>
        <p:spPr>
          <a:xfrm>
            <a:off x="1532096" y="3967203"/>
            <a:ext cx="6231680" cy="535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7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/>
            <a:r>
              <a:rPr lang="en-US" sz="4200" dirty="0">
                <a:latin typeface="SVN-Gilroy" pitchFamily="2" charset="77"/>
              </a:rPr>
              <a:t>B. Yes, it will arrive soon</a:t>
            </a:r>
            <a:endParaRPr lang="en-US" sz="4200" dirty="0">
              <a:solidFill>
                <a:schemeClr val="tx1"/>
              </a:solidFill>
              <a:latin typeface="SVN-Gilroy" panose="00000500000000000000" pitchFamily="50" charset="0"/>
              <a:ea typeface="+mn-ea"/>
              <a:cs typeface="+mn-cs"/>
            </a:endParaRPr>
          </a:p>
        </p:txBody>
      </p:sp>
      <p:sp>
        <p:nvSpPr>
          <p:cNvPr id="21" name="Google Shape;152;p25">
            <a:extLst>
              <a:ext uri="{FF2B5EF4-FFF2-40B4-BE49-F238E27FC236}">
                <a16:creationId xmlns:a16="http://schemas.microsoft.com/office/drawing/2014/main" id="{2B78CF67-EE12-E63C-77FB-161E5C98A451}"/>
              </a:ext>
            </a:extLst>
          </p:cNvPr>
          <p:cNvSpPr/>
          <p:nvPr/>
        </p:nvSpPr>
        <p:spPr>
          <a:xfrm>
            <a:off x="1187215" y="3962435"/>
            <a:ext cx="9763601" cy="824261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latin typeface="SVN-Gilroy" panose="00000500000000000000" pitchFamily="50" charset="0"/>
            </a:endParaRPr>
          </a:p>
        </p:txBody>
      </p:sp>
      <p:sp>
        <p:nvSpPr>
          <p:cNvPr id="22" name="Rectangle: Rounded Corners 61">
            <a:extLst>
              <a:ext uri="{FF2B5EF4-FFF2-40B4-BE49-F238E27FC236}">
                <a16:creationId xmlns:a16="http://schemas.microsoft.com/office/drawing/2014/main" id="{C9D6E149-1A34-4896-CED5-0C2BD35E9EBB}"/>
              </a:ext>
            </a:extLst>
          </p:cNvPr>
          <p:cNvSpPr/>
          <p:nvPr/>
        </p:nvSpPr>
        <p:spPr>
          <a:xfrm>
            <a:off x="1173943" y="1145978"/>
            <a:ext cx="12881417" cy="104087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sz="4200" b="1" dirty="0">
                <a:solidFill>
                  <a:schemeClr val="tx1"/>
                </a:solidFill>
                <a:latin typeface="SVN-Gilroy" pitchFamily="2" charset="77"/>
              </a:rPr>
              <a:t>What is the shipping cost?</a:t>
            </a:r>
          </a:p>
        </p:txBody>
      </p:sp>
      <p:sp>
        <p:nvSpPr>
          <p:cNvPr id="23" name="Rectangle: Rounded Corners 62">
            <a:extLst>
              <a:ext uri="{FF2B5EF4-FFF2-40B4-BE49-F238E27FC236}">
                <a16:creationId xmlns:a16="http://schemas.microsoft.com/office/drawing/2014/main" id="{4D637064-7ED5-CAF7-798D-2CABDF0FEAFC}"/>
              </a:ext>
            </a:extLst>
          </p:cNvPr>
          <p:cNvSpPr/>
          <p:nvPr/>
        </p:nvSpPr>
        <p:spPr>
          <a:xfrm>
            <a:off x="1194763" y="1445731"/>
            <a:ext cx="8668146" cy="72540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>
              <a:lnSpc>
                <a:spcPct val="150000"/>
              </a:lnSpc>
            </a:pPr>
            <a:r>
              <a:rPr lang="en-US" sz="4200" b="1" dirty="0">
                <a:solidFill>
                  <a:srgbClr val="0037F4"/>
                </a:solidFill>
                <a:latin typeface="SVN-Gilroy" pitchFamily="2" charset="77"/>
              </a:rPr>
              <a:t>What </a:t>
            </a:r>
            <a:r>
              <a:rPr lang="en-US" sz="4200" b="1" dirty="0">
                <a:solidFill>
                  <a:schemeClr val="tx1"/>
                </a:solidFill>
                <a:latin typeface="SVN-Gilroy" pitchFamily="2" charset="77"/>
              </a:rPr>
              <a:t>is the shipping</a:t>
            </a:r>
            <a:r>
              <a:rPr lang="en-US" sz="4200" b="1" dirty="0">
                <a:solidFill>
                  <a:srgbClr val="0037F4"/>
                </a:solidFill>
                <a:latin typeface="SVN-Gilroy" pitchFamily="2" charset="77"/>
              </a:rPr>
              <a:t> cost?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E258F15-150C-DC10-D2AC-69A4BA0BA070}"/>
              </a:ext>
            </a:extLst>
          </p:cNvPr>
          <p:cNvSpPr txBox="1"/>
          <p:nvPr/>
        </p:nvSpPr>
        <p:spPr>
          <a:xfrm>
            <a:off x="664826" y="5385788"/>
            <a:ext cx="9315942" cy="3769815"/>
          </a:xfrm>
          <a:prstGeom prst="rect">
            <a:avLst/>
          </a:prstGeom>
          <a:solidFill>
            <a:schemeClr val="bg1"/>
          </a:solidFill>
          <a:ln>
            <a:solidFill>
              <a:srgbClr val="0037F4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VN" sz="3900" b="1" dirty="0">
                <a:solidFill>
                  <a:srgbClr val="0037F4"/>
                </a:solidFill>
                <a:latin typeface="SVN-Gilroy XBold" pitchFamily="2" charset="77"/>
              </a:rPr>
              <a:t>Lưu ý:</a:t>
            </a:r>
          </a:p>
          <a:p>
            <a:pPr marL="428625" indent="-428625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VN" sz="3900" dirty="0">
                <a:latin typeface="SVN-Gilroy" pitchFamily="2" charset="77"/>
              </a:rPr>
              <a:t>Ở câu hỏi: </a:t>
            </a:r>
            <a:r>
              <a:rPr lang="vi-VN" sz="3900" dirty="0">
                <a:latin typeface="SVN-Gilroy" pitchFamily="2" charset="77"/>
              </a:rPr>
              <a:t>Nghe 4 từ đầu tiên, tìm được từ khóa quan trọng</a:t>
            </a:r>
            <a:endParaRPr lang="en-US" sz="3900" dirty="0">
              <a:latin typeface="SVN-Gilroy" pitchFamily="2" charset="77"/>
            </a:endParaRPr>
          </a:p>
          <a:p>
            <a:pPr marL="428625" indent="-428625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VN" sz="3900" dirty="0">
                <a:latin typeface="SVN-Gilroy" pitchFamily="2" charset="77"/>
              </a:rPr>
              <a:t>Ở đáp án đúng: Dựa vào danh từ </a:t>
            </a:r>
            <a:r>
              <a:rPr lang="en-US" sz="3900" dirty="0">
                <a:latin typeface="SVN-Gilroy" pitchFamily="2" charset="77"/>
              </a:rPr>
              <a:t>“cost”</a:t>
            </a:r>
            <a:r>
              <a:rPr lang="en-VN" sz="3900" dirty="0">
                <a:latin typeface="SVN-Gilroy" pitchFamily="2" charset="77"/>
              </a:rPr>
              <a:t> đi kèm </a:t>
            </a:r>
            <a:r>
              <a:rPr lang="en-US" sz="3900" dirty="0">
                <a:latin typeface="SVN-Gilroy" pitchFamily="2" charset="77"/>
              </a:rPr>
              <a:t>“</a:t>
            </a:r>
            <a:r>
              <a:rPr lang="en-VN" sz="3900" dirty="0">
                <a:latin typeface="SVN-Gilroy" pitchFamily="2" charset="77"/>
              </a:rPr>
              <a:t>What</a:t>
            </a:r>
            <a:r>
              <a:rPr lang="en-US" sz="3900" dirty="0">
                <a:latin typeface="SVN-Gilroy" pitchFamily="2" charset="77"/>
              </a:rPr>
              <a:t>”</a:t>
            </a:r>
            <a:r>
              <a:rPr lang="en-VN" sz="3900" dirty="0">
                <a:latin typeface="SVN-Gilroy" pitchFamily="2" charset="77"/>
              </a:rPr>
              <a:t> để trả lời.</a:t>
            </a:r>
          </a:p>
        </p:txBody>
      </p:sp>
      <p:sp>
        <p:nvSpPr>
          <p:cNvPr id="31" name="Google Shape;152;p25">
            <a:extLst>
              <a:ext uri="{FF2B5EF4-FFF2-40B4-BE49-F238E27FC236}">
                <a16:creationId xmlns:a16="http://schemas.microsoft.com/office/drawing/2014/main" id="{3BE70368-2B50-605B-FC83-7C7D27808373}"/>
              </a:ext>
            </a:extLst>
          </p:cNvPr>
          <p:cNvSpPr/>
          <p:nvPr/>
        </p:nvSpPr>
        <p:spPr>
          <a:xfrm>
            <a:off x="1194763" y="2666624"/>
            <a:ext cx="9763601" cy="824261"/>
          </a:xfrm>
          <a:prstGeom prst="roundRect">
            <a:avLst>
              <a:gd name="adj" fmla="val 50000"/>
            </a:avLst>
          </a:prstGeom>
          <a:solidFill>
            <a:srgbClr val="FF7900"/>
          </a:solidFill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latin typeface="SVN-Gilroy" panose="00000500000000000000" pitchFamily="50" charset="0"/>
            </a:endParaRPr>
          </a:p>
        </p:txBody>
      </p:sp>
      <p:sp>
        <p:nvSpPr>
          <p:cNvPr id="32" name="Google Shape;154;p25">
            <a:extLst>
              <a:ext uri="{FF2B5EF4-FFF2-40B4-BE49-F238E27FC236}">
                <a16:creationId xmlns:a16="http://schemas.microsoft.com/office/drawing/2014/main" id="{A5E8A2B6-56B1-CEB5-0AF4-57AA9A2D4695}"/>
              </a:ext>
            </a:extLst>
          </p:cNvPr>
          <p:cNvSpPr txBox="1">
            <a:spLocks/>
          </p:cNvSpPr>
          <p:nvPr/>
        </p:nvSpPr>
        <p:spPr>
          <a:xfrm>
            <a:off x="1532052" y="2659610"/>
            <a:ext cx="9600768" cy="385523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4200" dirty="0">
                <a:latin typeface="SVN-Gilroy" panose="00000500000000000000" pitchFamily="50" charset="0"/>
              </a:rPr>
              <a:t>A. </a:t>
            </a:r>
            <a:r>
              <a:rPr lang="en-US" sz="4200" u="sng" dirty="0">
                <a:latin typeface="SVN-Gilroy" panose="00000500000000000000" pitchFamily="50" charset="0"/>
              </a:rPr>
              <a:t>It depends on the delivery method</a:t>
            </a:r>
          </a:p>
        </p:txBody>
      </p:sp>
    </p:spTree>
    <p:extLst>
      <p:ext uri="{BB962C8B-B14F-4D97-AF65-F5344CB8AC3E}">
        <p14:creationId xmlns:p14="http://schemas.microsoft.com/office/powerpoint/2010/main" val="1397272300"/>
      </p:ext>
    </p:extLst>
  </p:cSld>
  <p:clrMapOvr>
    <a:masterClrMapping/>
  </p:clrMapOvr>
  <p:transition spd="slow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/>
      <p:bldP spid="20" grpId="0"/>
      <p:bldP spid="21" grpId="0" animBg="1"/>
      <p:bldP spid="22" grpId="0"/>
      <p:bldP spid="23" grpId="0" animBg="1"/>
      <p:bldP spid="24" grpId="0" animBg="1"/>
      <p:bldP spid="31" grpId="0" animBg="1"/>
      <p:bldP spid="32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6BE321-4F20-E9E5-B004-12C87A5130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152;p25">
            <a:extLst>
              <a:ext uri="{FF2B5EF4-FFF2-40B4-BE49-F238E27FC236}">
                <a16:creationId xmlns:a16="http://schemas.microsoft.com/office/drawing/2014/main" id="{75A4AF4E-46B3-FE64-70B6-41C1CB0BD0FB}"/>
              </a:ext>
            </a:extLst>
          </p:cNvPr>
          <p:cNvSpPr/>
          <p:nvPr/>
        </p:nvSpPr>
        <p:spPr>
          <a:xfrm>
            <a:off x="1138643" y="7064974"/>
            <a:ext cx="8534399" cy="1036800"/>
          </a:xfrm>
          <a:prstGeom prst="roundRect">
            <a:avLst>
              <a:gd name="adj" fmla="val 50000"/>
            </a:avLst>
          </a:prstGeom>
          <a:solidFill>
            <a:srgbClr val="FF7900"/>
          </a:solidFill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VN-Gilroy" panose="00000500000000000000" pitchFamily="50" charset="0"/>
              <a:ea typeface="+mn-ea"/>
              <a:cs typeface="+mn-cs"/>
            </a:endParaRPr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B89D679C-DEF1-093F-B54C-98033A3FDD8A}"/>
              </a:ext>
            </a:extLst>
          </p:cNvPr>
          <p:cNvGrpSpPr/>
          <p:nvPr/>
        </p:nvGrpSpPr>
        <p:grpSpPr>
          <a:xfrm>
            <a:off x="14323719" y="-179983"/>
            <a:ext cx="3964281" cy="10019737"/>
            <a:chOff x="0" y="0"/>
            <a:chExt cx="1044090" cy="2638943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E8AD88A7-6F06-8E52-80A0-B2B866E468F7}"/>
                </a:ext>
              </a:extLst>
            </p:cNvPr>
            <p:cNvSpPr/>
            <p:nvPr/>
          </p:nvSpPr>
          <p:spPr>
            <a:xfrm>
              <a:off x="0" y="0"/>
              <a:ext cx="1044090" cy="2638943"/>
            </a:xfrm>
            <a:custGeom>
              <a:avLst/>
              <a:gdLst/>
              <a:ahLst/>
              <a:cxnLst/>
              <a:rect l="l" t="t" r="r" b="b"/>
              <a:pathLst>
                <a:path w="1044090" h="2638943">
                  <a:moveTo>
                    <a:pt x="0" y="0"/>
                  </a:moveTo>
                  <a:lnTo>
                    <a:pt x="1044090" y="0"/>
                  </a:lnTo>
                  <a:lnTo>
                    <a:pt x="1044090" y="2638943"/>
                  </a:lnTo>
                  <a:lnTo>
                    <a:pt x="0" y="2638943"/>
                  </a:lnTo>
                  <a:close/>
                </a:path>
              </a:pathLst>
            </a:custGeom>
            <a:solidFill>
              <a:srgbClr val="0037F4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01D4833A-C96B-DD0E-5E57-3355C1EB7748}"/>
                </a:ext>
              </a:extLst>
            </p:cNvPr>
            <p:cNvSpPr txBox="1"/>
            <p:nvPr/>
          </p:nvSpPr>
          <p:spPr>
            <a:xfrm>
              <a:off x="0" y="-38100"/>
              <a:ext cx="1044090" cy="26770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59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VN-Gilroy" panose="00000500000000000000" pitchFamily="50" charset="0"/>
                <a:ea typeface="+mn-ea"/>
                <a:cs typeface="+mn-cs"/>
              </a:endParaRPr>
            </a:p>
          </p:txBody>
        </p:sp>
      </p:grpSp>
      <p:sp>
        <p:nvSpPr>
          <p:cNvPr id="6" name="Freeform 6">
            <a:extLst>
              <a:ext uri="{FF2B5EF4-FFF2-40B4-BE49-F238E27FC236}">
                <a16:creationId xmlns:a16="http://schemas.microsoft.com/office/drawing/2014/main" id="{39B07885-3F58-1989-177E-94DBBB7C1273}"/>
              </a:ext>
            </a:extLst>
          </p:cNvPr>
          <p:cNvSpPr/>
          <p:nvPr/>
        </p:nvSpPr>
        <p:spPr>
          <a:xfrm>
            <a:off x="11796731" y="447246"/>
            <a:ext cx="5972616" cy="8371972"/>
          </a:xfrm>
          <a:custGeom>
            <a:avLst/>
            <a:gdLst/>
            <a:ahLst/>
            <a:cxnLst/>
            <a:rect l="l" t="t" r="r" b="b"/>
            <a:pathLst>
              <a:path w="5972616" h="8371972">
                <a:moveTo>
                  <a:pt x="0" y="0"/>
                </a:moveTo>
                <a:lnTo>
                  <a:pt x="5972616" y="0"/>
                </a:lnTo>
                <a:lnTo>
                  <a:pt x="5972616" y="8371972"/>
                </a:lnTo>
                <a:lnTo>
                  <a:pt x="0" y="83719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387" r="-2387" b="-12189"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7" name="Group 7">
            <a:extLst>
              <a:ext uri="{FF2B5EF4-FFF2-40B4-BE49-F238E27FC236}">
                <a16:creationId xmlns:a16="http://schemas.microsoft.com/office/drawing/2014/main" id="{4D7A7BC4-7FB0-62D8-3669-5BF7699E1EBB}"/>
              </a:ext>
            </a:extLst>
          </p:cNvPr>
          <p:cNvGrpSpPr/>
          <p:nvPr/>
        </p:nvGrpSpPr>
        <p:grpSpPr>
          <a:xfrm>
            <a:off x="827819" y="1007097"/>
            <a:ext cx="1311411" cy="1311411"/>
            <a:chOff x="0" y="0"/>
            <a:chExt cx="812800" cy="812800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2E460BC7-CC8C-E32B-1CFE-A234BD81DEF4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7900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A9E5F88F-1FA7-A7E8-6DBA-F5B0076EF181}"/>
                </a:ext>
              </a:extLst>
            </p:cNvPr>
            <p:cNvSpPr txBox="1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551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999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VN-Gilroy" panose="00000500000000000000" pitchFamily="50" charset="0"/>
                  <a:ea typeface="+mn-ea"/>
                  <a:cs typeface="+mn-cs"/>
                </a:rPr>
                <a:t>2</a:t>
              </a:r>
              <a:r>
                <a:rPr kumimoji="0" lang="vi-VN" sz="3999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VN-Gilroy" panose="00000500000000000000" pitchFamily="50" charset="0"/>
                  <a:ea typeface="+mn-ea"/>
                  <a:cs typeface="+mn-cs"/>
                </a:rPr>
                <a:t>4</a:t>
              </a:r>
              <a:endParaRPr kumimoji="0" lang="en-US" sz="3999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VN-Gilroy" panose="00000500000000000000" pitchFamily="50" charset="0"/>
                <a:ea typeface="+mn-ea"/>
                <a:cs typeface="+mn-cs"/>
              </a:endParaRPr>
            </a:p>
          </p:txBody>
        </p:sp>
      </p:grpSp>
      <p:sp>
        <p:nvSpPr>
          <p:cNvPr id="46" name="Google Shape;152;p25">
            <a:extLst>
              <a:ext uri="{FF2B5EF4-FFF2-40B4-BE49-F238E27FC236}">
                <a16:creationId xmlns:a16="http://schemas.microsoft.com/office/drawing/2014/main" id="{C0587951-7DC2-040D-864E-9DE8D03FD84D}"/>
              </a:ext>
            </a:extLst>
          </p:cNvPr>
          <p:cNvSpPr/>
          <p:nvPr/>
        </p:nvSpPr>
        <p:spPr>
          <a:xfrm>
            <a:off x="1143000" y="4527495"/>
            <a:ext cx="8534400" cy="1036442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VN-Gilroy" panose="00000500000000000000" pitchFamily="50" charset="0"/>
              <a:ea typeface="+mn-ea"/>
              <a:cs typeface="+mn-cs"/>
            </a:endParaRPr>
          </a:p>
        </p:txBody>
      </p:sp>
      <p:sp>
        <p:nvSpPr>
          <p:cNvPr id="48" name="Google Shape;154;p25">
            <a:extLst>
              <a:ext uri="{FF2B5EF4-FFF2-40B4-BE49-F238E27FC236}">
                <a16:creationId xmlns:a16="http://schemas.microsoft.com/office/drawing/2014/main" id="{E57A4824-2C76-FA3C-C134-BF5D1B77C54F}"/>
              </a:ext>
            </a:extLst>
          </p:cNvPr>
          <p:cNvSpPr txBox="1">
            <a:spLocks/>
          </p:cNvSpPr>
          <p:nvPr/>
        </p:nvSpPr>
        <p:spPr>
          <a:xfrm>
            <a:off x="1447252" y="4643606"/>
            <a:ext cx="7351867" cy="88100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Bef>
                <a:spcPts val="0"/>
              </a:spcBef>
              <a:buNone/>
              <a:defRPr/>
            </a:pPr>
            <a:r>
              <a:rPr kumimoji="0" lang="en-US" sz="3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VN-Gilroy" panose="00000500000000000000" pitchFamily="50" charset="0"/>
                <a:ea typeface="+mn-ea"/>
                <a:cs typeface="+mn-cs"/>
              </a:rPr>
              <a:t>A. </a:t>
            </a:r>
            <a:r>
              <a:rPr lang="en-US" sz="3400">
                <a:solidFill>
                  <a:prstClr val="black"/>
                </a:solidFill>
                <a:latin typeface="SVN-Gilroy" panose="00000500000000000000" pitchFamily="50" charset="0"/>
              </a:rPr>
              <a:t>About ten minutes ago.</a:t>
            </a:r>
            <a:endParaRPr kumimoji="0" lang="en-US" sz="3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VN-Gilroy" panose="00000500000000000000" pitchFamily="50" charset="0"/>
              <a:ea typeface="+mn-ea"/>
              <a:cs typeface="+mn-cs"/>
            </a:endParaRPr>
          </a:p>
        </p:txBody>
      </p:sp>
      <p:sp>
        <p:nvSpPr>
          <p:cNvPr id="50" name="Google Shape;154;p25">
            <a:extLst>
              <a:ext uri="{FF2B5EF4-FFF2-40B4-BE49-F238E27FC236}">
                <a16:creationId xmlns:a16="http://schemas.microsoft.com/office/drawing/2014/main" id="{E773255B-960E-3498-CCE1-9F54575FAA42}"/>
              </a:ext>
            </a:extLst>
          </p:cNvPr>
          <p:cNvSpPr txBox="1">
            <a:spLocks/>
          </p:cNvSpPr>
          <p:nvPr/>
        </p:nvSpPr>
        <p:spPr>
          <a:xfrm>
            <a:off x="1447252" y="5927419"/>
            <a:ext cx="6325148" cy="945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7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>
              <a:buClr>
                <a:prstClr val="black"/>
              </a:buClr>
              <a:defRPr/>
            </a:pPr>
            <a:r>
              <a:rPr kumimoji="0" lang="en-US" sz="3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VN-Gilroy" panose="00000500000000000000" pitchFamily="50" charset="0"/>
                <a:ea typeface="Source Sans Pro"/>
                <a:cs typeface="+mn-cs"/>
                <a:sym typeface="Source Sans Pro"/>
              </a:rPr>
              <a:t>B. </a:t>
            </a:r>
            <a:r>
              <a:rPr lang="en-GB" sz="3400">
                <a:solidFill>
                  <a:prstClr val="black"/>
                </a:solidFill>
                <a:latin typeface="SVN-Gilroy" panose="00000500000000000000" pitchFamily="50" charset="0"/>
                <a:cs typeface="+mn-cs"/>
              </a:rPr>
              <a:t>The hotel is fairly small.</a:t>
            </a:r>
            <a:endParaRPr kumimoji="0" lang="en-US" sz="3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VN-Gilroy" panose="00000500000000000000" pitchFamily="50" charset="0"/>
              <a:ea typeface="Source Sans Pro"/>
              <a:cs typeface="+mn-cs"/>
              <a:sym typeface="Source Sans Pro"/>
            </a:endParaRPr>
          </a:p>
        </p:txBody>
      </p:sp>
      <p:sp>
        <p:nvSpPr>
          <p:cNvPr id="52" name="Google Shape;154;p25">
            <a:extLst>
              <a:ext uri="{FF2B5EF4-FFF2-40B4-BE49-F238E27FC236}">
                <a16:creationId xmlns:a16="http://schemas.microsoft.com/office/drawing/2014/main" id="{DD4295C2-E468-94C2-94A6-9D29761E1441}"/>
              </a:ext>
            </a:extLst>
          </p:cNvPr>
          <p:cNvSpPr txBox="1">
            <a:spLocks/>
          </p:cNvSpPr>
          <p:nvPr/>
        </p:nvSpPr>
        <p:spPr>
          <a:xfrm>
            <a:off x="1499726" y="7244942"/>
            <a:ext cx="8803475" cy="943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7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>
              <a:buClr>
                <a:prstClr val="black"/>
              </a:buClr>
              <a:defRPr/>
            </a:pPr>
            <a:r>
              <a:rPr kumimoji="0" lang="en-US" sz="3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VN-Gilroy" panose="00000500000000000000" pitchFamily="50" charset="0"/>
                <a:ea typeface="Source Sans Pro"/>
                <a:cs typeface="+mn-cs"/>
                <a:sym typeface="Source Sans Pro"/>
              </a:rPr>
              <a:t>C. </a:t>
            </a:r>
            <a:r>
              <a:rPr lang="en-GB" sz="3400">
                <a:solidFill>
                  <a:prstClr val="black"/>
                </a:solidFill>
                <a:latin typeface="SVN-Gilroy" panose="00000500000000000000" pitchFamily="50" charset="0"/>
                <a:cs typeface="+mn-cs"/>
              </a:rPr>
              <a:t>Only a few minutes away.</a:t>
            </a:r>
            <a:endParaRPr kumimoji="0" lang="en-US" sz="3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VN-Gilroy" panose="00000500000000000000" pitchFamily="50" charset="0"/>
              <a:ea typeface="Source Sans Pro"/>
              <a:cs typeface="+mn-cs"/>
              <a:sym typeface="Source Sans Pro"/>
            </a:endParaRPr>
          </a:p>
        </p:txBody>
      </p:sp>
      <p:sp>
        <p:nvSpPr>
          <p:cNvPr id="55" name="Google Shape;152;p25">
            <a:extLst>
              <a:ext uri="{FF2B5EF4-FFF2-40B4-BE49-F238E27FC236}">
                <a16:creationId xmlns:a16="http://schemas.microsoft.com/office/drawing/2014/main" id="{55B20357-1E63-0EAC-5B73-8193AB02ED2C}"/>
              </a:ext>
            </a:extLst>
          </p:cNvPr>
          <p:cNvSpPr/>
          <p:nvPr/>
        </p:nvSpPr>
        <p:spPr>
          <a:xfrm>
            <a:off x="1138644" y="7075190"/>
            <a:ext cx="8535600" cy="10368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VN-Gilroy" panose="00000500000000000000" pitchFamily="50" charset="0"/>
              <a:ea typeface="+mn-ea"/>
              <a:cs typeface="+mn-cs"/>
            </a:endParaRPr>
          </a:p>
        </p:txBody>
      </p:sp>
      <p:sp>
        <p:nvSpPr>
          <p:cNvPr id="56" name="Google Shape;152;p25">
            <a:extLst>
              <a:ext uri="{FF2B5EF4-FFF2-40B4-BE49-F238E27FC236}">
                <a16:creationId xmlns:a16="http://schemas.microsoft.com/office/drawing/2014/main" id="{2A7FD39B-7F88-B7B6-EFDC-ED483D7B92C4}"/>
              </a:ext>
            </a:extLst>
          </p:cNvPr>
          <p:cNvSpPr/>
          <p:nvPr/>
        </p:nvSpPr>
        <p:spPr>
          <a:xfrm>
            <a:off x="1138644" y="5767231"/>
            <a:ext cx="8534399" cy="10368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VN-Gilroy" panose="00000500000000000000" pitchFamily="50" charset="0"/>
              <a:ea typeface="+mn-ea"/>
              <a:cs typeface="+mn-cs"/>
            </a:endParaRP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51C33FA6-B889-764A-1DAD-E5062CA9ADE5}"/>
              </a:ext>
            </a:extLst>
          </p:cNvPr>
          <p:cNvSpPr/>
          <p:nvPr/>
        </p:nvSpPr>
        <p:spPr>
          <a:xfrm>
            <a:off x="969814" y="2693846"/>
            <a:ext cx="9945836" cy="138896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defRPr/>
            </a:pPr>
            <a:r>
              <a:rPr lang="en-GB" sz="4400" b="1">
                <a:solidFill>
                  <a:prstClr val="black"/>
                </a:solidFill>
                <a:latin typeface="SVN-Gilroy" panose="00000500000000000000" pitchFamily="50" charset="0"/>
              </a:rPr>
              <a:t>How far is the hotel from the train station?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VN-Gilroy" panose="00000500000000000000" pitchFamily="50" charset="0"/>
              <a:ea typeface="+mn-ea"/>
              <a:cs typeface="+mn-cs"/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803AC408-D30A-C85D-B0BE-A2BB03C854B3}"/>
              </a:ext>
            </a:extLst>
          </p:cNvPr>
          <p:cNvSpPr/>
          <p:nvPr/>
        </p:nvSpPr>
        <p:spPr>
          <a:xfrm>
            <a:off x="969814" y="2693846"/>
            <a:ext cx="9945836" cy="138896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defRPr/>
            </a:pPr>
            <a:r>
              <a:rPr lang="en-GB" sz="4400" b="1">
                <a:solidFill>
                  <a:srgbClr val="0037F4"/>
                </a:solidFill>
                <a:latin typeface="SVN-Gilroy" panose="00000500000000000000" pitchFamily="50" charset="0"/>
              </a:rPr>
              <a:t>How far </a:t>
            </a:r>
            <a:r>
              <a:rPr lang="en-GB" sz="4400" b="1">
                <a:solidFill>
                  <a:schemeClr val="tx1"/>
                </a:solidFill>
                <a:latin typeface="SVN-Gilroy" panose="00000500000000000000" pitchFamily="50" charset="0"/>
              </a:rPr>
              <a:t>is the hotel from the train station?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VN-Gilroy" panose="00000500000000000000" pitchFamily="50" charset="0"/>
            </a:endParaRPr>
          </a:p>
        </p:txBody>
      </p:sp>
      <p:pic>
        <p:nvPicPr>
          <p:cNvPr id="2" name="24. Cau 24">
            <a:hlinkClick r:id="" action="ppaction://media"/>
            <a:extLst>
              <a:ext uri="{FF2B5EF4-FFF2-40B4-BE49-F238E27FC236}">
                <a16:creationId xmlns:a16="http://schemas.microsoft.com/office/drawing/2014/main" id="{DDF942F6-E8A9-C0DC-647D-26313BEC6B5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856055" y="447246"/>
            <a:ext cx="653760" cy="653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314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5" dur="1961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4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57" grpId="0" animBg="1"/>
      <p:bldP spid="46" grpId="0" animBg="1"/>
      <p:bldP spid="48" grpId="0"/>
      <p:bldP spid="50" grpId="0"/>
      <p:bldP spid="52" grpId="0"/>
      <p:bldP spid="55" grpId="0" animBg="1"/>
      <p:bldP spid="56" grpId="0" animBg="1"/>
      <p:bldP spid="62" grpId="0"/>
      <p:bldP spid="63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316C22-0D88-1F73-F349-BFAC11E04D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152;p25">
            <a:extLst>
              <a:ext uri="{FF2B5EF4-FFF2-40B4-BE49-F238E27FC236}">
                <a16:creationId xmlns:a16="http://schemas.microsoft.com/office/drawing/2014/main" id="{EBD03185-97C0-7DB3-34F1-AE15CFEF6706}"/>
              </a:ext>
            </a:extLst>
          </p:cNvPr>
          <p:cNvSpPr/>
          <p:nvPr/>
        </p:nvSpPr>
        <p:spPr>
          <a:xfrm>
            <a:off x="1138643" y="5760192"/>
            <a:ext cx="8534399" cy="1036800"/>
          </a:xfrm>
          <a:prstGeom prst="roundRect">
            <a:avLst>
              <a:gd name="adj" fmla="val 50000"/>
            </a:avLst>
          </a:prstGeom>
          <a:solidFill>
            <a:srgbClr val="FF7900"/>
          </a:solidFill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VN-Gilroy" panose="00000500000000000000" pitchFamily="50" charset="0"/>
              <a:ea typeface="+mn-ea"/>
              <a:cs typeface="+mn-cs"/>
            </a:endParaRPr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E1A5144B-0F4D-52D1-0012-3D9BE4A9E259}"/>
              </a:ext>
            </a:extLst>
          </p:cNvPr>
          <p:cNvGrpSpPr/>
          <p:nvPr/>
        </p:nvGrpSpPr>
        <p:grpSpPr>
          <a:xfrm>
            <a:off x="14323719" y="-179983"/>
            <a:ext cx="3964281" cy="10019737"/>
            <a:chOff x="0" y="0"/>
            <a:chExt cx="1044090" cy="2638943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1DBEFFBD-6C84-41A1-DDEC-1E61349A0002}"/>
                </a:ext>
              </a:extLst>
            </p:cNvPr>
            <p:cNvSpPr/>
            <p:nvPr/>
          </p:nvSpPr>
          <p:spPr>
            <a:xfrm>
              <a:off x="0" y="0"/>
              <a:ext cx="1044090" cy="2638943"/>
            </a:xfrm>
            <a:custGeom>
              <a:avLst/>
              <a:gdLst/>
              <a:ahLst/>
              <a:cxnLst/>
              <a:rect l="l" t="t" r="r" b="b"/>
              <a:pathLst>
                <a:path w="1044090" h="2638943">
                  <a:moveTo>
                    <a:pt x="0" y="0"/>
                  </a:moveTo>
                  <a:lnTo>
                    <a:pt x="1044090" y="0"/>
                  </a:lnTo>
                  <a:lnTo>
                    <a:pt x="1044090" y="2638943"/>
                  </a:lnTo>
                  <a:lnTo>
                    <a:pt x="0" y="2638943"/>
                  </a:lnTo>
                  <a:close/>
                </a:path>
              </a:pathLst>
            </a:custGeom>
            <a:solidFill>
              <a:srgbClr val="0037F4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59360385-771C-79A1-A5DC-5D1637546A42}"/>
                </a:ext>
              </a:extLst>
            </p:cNvPr>
            <p:cNvSpPr txBox="1"/>
            <p:nvPr/>
          </p:nvSpPr>
          <p:spPr>
            <a:xfrm>
              <a:off x="0" y="-38100"/>
              <a:ext cx="1044090" cy="26770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59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VN-Gilroy" panose="00000500000000000000" pitchFamily="50" charset="0"/>
                <a:ea typeface="+mn-ea"/>
                <a:cs typeface="+mn-cs"/>
              </a:endParaRPr>
            </a:p>
          </p:txBody>
        </p:sp>
      </p:grpSp>
      <p:sp>
        <p:nvSpPr>
          <p:cNvPr id="6" name="Freeform 6">
            <a:extLst>
              <a:ext uri="{FF2B5EF4-FFF2-40B4-BE49-F238E27FC236}">
                <a16:creationId xmlns:a16="http://schemas.microsoft.com/office/drawing/2014/main" id="{51F7C684-31E2-F26C-78FE-5B8A30CD7489}"/>
              </a:ext>
            </a:extLst>
          </p:cNvPr>
          <p:cNvSpPr/>
          <p:nvPr/>
        </p:nvSpPr>
        <p:spPr>
          <a:xfrm>
            <a:off x="11796731" y="447246"/>
            <a:ext cx="5972616" cy="8371972"/>
          </a:xfrm>
          <a:custGeom>
            <a:avLst/>
            <a:gdLst/>
            <a:ahLst/>
            <a:cxnLst/>
            <a:rect l="l" t="t" r="r" b="b"/>
            <a:pathLst>
              <a:path w="5972616" h="8371972">
                <a:moveTo>
                  <a:pt x="0" y="0"/>
                </a:moveTo>
                <a:lnTo>
                  <a:pt x="5972616" y="0"/>
                </a:lnTo>
                <a:lnTo>
                  <a:pt x="5972616" y="8371972"/>
                </a:lnTo>
                <a:lnTo>
                  <a:pt x="0" y="83719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387" r="-2387" b="-12189"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7" name="Group 7">
            <a:extLst>
              <a:ext uri="{FF2B5EF4-FFF2-40B4-BE49-F238E27FC236}">
                <a16:creationId xmlns:a16="http://schemas.microsoft.com/office/drawing/2014/main" id="{841C947C-AB07-886F-2F90-8719E556100D}"/>
              </a:ext>
            </a:extLst>
          </p:cNvPr>
          <p:cNvGrpSpPr/>
          <p:nvPr/>
        </p:nvGrpSpPr>
        <p:grpSpPr>
          <a:xfrm>
            <a:off x="827819" y="1007097"/>
            <a:ext cx="1311411" cy="1311411"/>
            <a:chOff x="0" y="0"/>
            <a:chExt cx="812800" cy="812800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16C51FE9-0B62-7421-1583-19B3DAB37021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7900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F89D26F2-2856-E623-4A8E-C3C3CE20C3B3}"/>
                </a:ext>
              </a:extLst>
            </p:cNvPr>
            <p:cNvSpPr txBox="1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551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999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VN-Gilroy" panose="00000500000000000000" pitchFamily="50" charset="0"/>
                  <a:ea typeface="+mn-ea"/>
                  <a:cs typeface="+mn-cs"/>
                </a:rPr>
                <a:t>2</a:t>
              </a:r>
              <a:r>
                <a:rPr kumimoji="0" lang="vi-VN" sz="3999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VN-Gilroy" panose="00000500000000000000" pitchFamily="50" charset="0"/>
                  <a:ea typeface="+mn-ea"/>
                  <a:cs typeface="+mn-cs"/>
                </a:rPr>
                <a:t>5</a:t>
              </a:r>
              <a:endParaRPr kumimoji="0" lang="en-US" sz="3999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VN-Gilroy" panose="00000500000000000000" pitchFamily="50" charset="0"/>
                <a:ea typeface="+mn-ea"/>
                <a:cs typeface="+mn-cs"/>
              </a:endParaRPr>
            </a:p>
          </p:txBody>
        </p:sp>
      </p:grpSp>
      <p:sp>
        <p:nvSpPr>
          <p:cNvPr id="46" name="Google Shape;152;p25">
            <a:extLst>
              <a:ext uri="{FF2B5EF4-FFF2-40B4-BE49-F238E27FC236}">
                <a16:creationId xmlns:a16="http://schemas.microsoft.com/office/drawing/2014/main" id="{8990CC38-3C83-9B25-EA4C-90403D728764}"/>
              </a:ext>
            </a:extLst>
          </p:cNvPr>
          <p:cNvSpPr/>
          <p:nvPr/>
        </p:nvSpPr>
        <p:spPr>
          <a:xfrm>
            <a:off x="1143000" y="4527495"/>
            <a:ext cx="8534400" cy="1036442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VN-Gilroy" panose="00000500000000000000" pitchFamily="50" charset="0"/>
              <a:ea typeface="+mn-ea"/>
              <a:cs typeface="+mn-cs"/>
            </a:endParaRPr>
          </a:p>
        </p:txBody>
      </p:sp>
      <p:sp>
        <p:nvSpPr>
          <p:cNvPr id="48" name="Google Shape;154;p25">
            <a:extLst>
              <a:ext uri="{FF2B5EF4-FFF2-40B4-BE49-F238E27FC236}">
                <a16:creationId xmlns:a16="http://schemas.microsoft.com/office/drawing/2014/main" id="{0934C852-9B0F-C406-6D85-21E9FF4FFAC4}"/>
              </a:ext>
            </a:extLst>
          </p:cNvPr>
          <p:cNvSpPr txBox="1">
            <a:spLocks/>
          </p:cNvSpPr>
          <p:nvPr/>
        </p:nvSpPr>
        <p:spPr>
          <a:xfrm>
            <a:off x="1447252" y="4643606"/>
            <a:ext cx="7351867" cy="88100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Bef>
                <a:spcPts val="0"/>
              </a:spcBef>
              <a:buNone/>
              <a:defRPr/>
            </a:pPr>
            <a:r>
              <a:rPr kumimoji="0" lang="en-US" sz="3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VN-Gilroy" panose="00000500000000000000" pitchFamily="50" charset="0"/>
                <a:ea typeface="+mn-ea"/>
                <a:cs typeface="+mn-cs"/>
              </a:rPr>
              <a:t>A. </a:t>
            </a:r>
            <a:r>
              <a:rPr lang="en-GB" sz="3400">
                <a:solidFill>
                  <a:prstClr val="black"/>
                </a:solidFill>
                <a:latin typeface="SVN-Gilroy" panose="00000500000000000000" pitchFamily="50" charset="0"/>
              </a:rPr>
              <a:t>It needs a lighter load.</a:t>
            </a:r>
            <a:endParaRPr kumimoji="0" lang="en-US" sz="3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VN-Gilroy" panose="00000500000000000000" pitchFamily="50" charset="0"/>
              <a:ea typeface="+mn-ea"/>
              <a:cs typeface="+mn-cs"/>
            </a:endParaRPr>
          </a:p>
        </p:txBody>
      </p:sp>
      <p:sp>
        <p:nvSpPr>
          <p:cNvPr id="50" name="Google Shape;154;p25">
            <a:extLst>
              <a:ext uri="{FF2B5EF4-FFF2-40B4-BE49-F238E27FC236}">
                <a16:creationId xmlns:a16="http://schemas.microsoft.com/office/drawing/2014/main" id="{2A945085-60DE-9293-6201-8BBD208DB42C}"/>
              </a:ext>
            </a:extLst>
          </p:cNvPr>
          <p:cNvSpPr txBox="1">
            <a:spLocks/>
          </p:cNvSpPr>
          <p:nvPr/>
        </p:nvSpPr>
        <p:spPr>
          <a:xfrm>
            <a:off x="1447252" y="5906128"/>
            <a:ext cx="6934748" cy="945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7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>
              <a:buClr>
                <a:prstClr val="black"/>
              </a:buClr>
              <a:defRPr/>
            </a:pPr>
            <a:r>
              <a:rPr kumimoji="0" lang="en-US" sz="3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VN-Gilroy" panose="00000500000000000000" pitchFamily="50" charset="0"/>
                <a:ea typeface="Source Sans Pro"/>
                <a:cs typeface="+mn-cs"/>
                <a:sym typeface="Source Sans Pro"/>
              </a:rPr>
              <a:t>B. </a:t>
            </a:r>
            <a:r>
              <a:rPr lang="en-GB" sz="3400">
                <a:solidFill>
                  <a:prstClr val="black"/>
                </a:solidFill>
                <a:latin typeface="SVN-Gilroy" panose="00000500000000000000" pitchFamily="50" charset="0"/>
                <a:cs typeface="+mn-cs"/>
              </a:rPr>
              <a:t>There’s a special event later.</a:t>
            </a:r>
            <a:endParaRPr kumimoji="0" lang="en-US" sz="3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VN-Gilroy" panose="00000500000000000000" pitchFamily="50" charset="0"/>
              <a:ea typeface="Source Sans Pro"/>
              <a:cs typeface="+mn-cs"/>
              <a:sym typeface="Source Sans Pro"/>
            </a:endParaRPr>
          </a:p>
        </p:txBody>
      </p:sp>
      <p:sp>
        <p:nvSpPr>
          <p:cNvPr id="52" name="Google Shape;154;p25">
            <a:extLst>
              <a:ext uri="{FF2B5EF4-FFF2-40B4-BE49-F238E27FC236}">
                <a16:creationId xmlns:a16="http://schemas.microsoft.com/office/drawing/2014/main" id="{6DFE30AE-0730-BC36-F59C-208B6C674005}"/>
              </a:ext>
            </a:extLst>
          </p:cNvPr>
          <p:cNvSpPr txBox="1">
            <a:spLocks/>
          </p:cNvSpPr>
          <p:nvPr/>
        </p:nvSpPr>
        <p:spPr>
          <a:xfrm>
            <a:off x="1483524" y="7256696"/>
            <a:ext cx="7315595" cy="943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7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>
              <a:buClr>
                <a:prstClr val="black"/>
              </a:buClr>
              <a:defRPr/>
            </a:pPr>
            <a:r>
              <a:rPr kumimoji="0" lang="en-US" sz="3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VN-Gilroy" panose="00000500000000000000" pitchFamily="50" charset="0"/>
                <a:ea typeface="Source Sans Pro"/>
                <a:cs typeface="+mn-cs"/>
                <a:sym typeface="Source Sans Pro"/>
              </a:rPr>
              <a:t>C. </a:t>
            </a:r>
            <a:r>
              <a:rPr lang="en-US" sz="3400">
                <a:solidFill>
                  <a:prstClr val="black"/>
                </a:solidFill>
                <a:latin typeface="SVN-Gilroy" panose="00000500000000000000" pitchFamily="50" charset="0"/>
                <a:cs typeface="+mn-cs"/>
              </a:rPr>
              <a:t>I’ll drive myself, thanks.</a:t>
            </a:r>
            <a:endParaRPr kumimoji="0" lang="en-US" sz="3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VN-Gilroy" panose="00000500000000000000" pitchFamily="50" charset="0"/>
              <a:ea typeface="Source Sans Pro"/>
              <a:cs typeface="+mn-cs"/>
              <a:sym typeface="Source Sans Pro"/>
            </a:endParaRPr>
          </a:p>
        </p:txBody>
      </p:sp>
      <p:sp>
        <p:nvSpPr>
          <p:cNvPr id="55" name="Google Shape;152;p25">
            <a:extLst>
              <a:ext uri="{FF2B5EF4-FFF2-40B4-BE49-F238E27FC236}">
                <a16:creationId xmlns:a16="http://schemas.microsoft.com/office/drawing/2014/main" id="{1202A1B0-A5B0-976A-9069-3F9B79FA26E5}"/>
              </a:ext>
            </a:extLst>
          </p:cNvPr>
          <p:cNvSpPr/>
          <p:nvPr/>
        </p:nvSpPr>
        <p:spPr>
          <a:xfrm>
            <a:off x="1138644" y="7060441"/>
            <a:ext cx="8535600" cy="10368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VN-Gilroy" panose="00000500000000000000" pitchFamily="50" charset="0"/>
              <a:ea typeface="+mn-ea"/>
              <a:cs typeface="+mn-cs"/>
            </a:endParaRPr>
          </a:p>
        </p:txBody>
      </p:sp>
      <p:sp>
        <p:nvSpPr>
          <p:cNvPr id="56" name="Google Shape;152;p25">
            <a:extLst>
              <a:ext uri="{FF2B5EF4-FFF2-40B4-BE49-F238E27FC236}">
                <a16:creationId xmlns:a16="http://schemas.microsoft.com/office/drawing/2014/main" id="{5BB071DD-8C14-31A5-D828-D442E3F2C56C}"/>
              </a:ext>
            </a:extLst>
          </p:cNvPr>
          <p:cNvSpPr/>
          <p:nvPr/>
        </p:nvSpPr>
        <p:spPr>
          <a:xfrm>
            <a:off x="1138644" y="5767231"/>
            <a:ext cx="8534399" cy="10368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VN-Gilroy" panose="00000500000000000000" pitchFamily="50" charset="0"/>
              <a:ea typeface="+mn-ea"/>
              <a:cs typeface="+mn-cs"/>
            </a:endParaRP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EB35D9E2-5345-DEE0-ECC9-86298EA0AE9F}"/>
              </a:ext>
            </a:extLst>
          </p:cNvPr>
          <p:cNvSpPr/>
          <p:nvPr/>
        </p:nvSpPr>
        <p:spPr>
          <a:xfrm>
            <a:off x="950764" y="2644888"/>
            <a:ext cx="9945836" cy="138896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defRPr/>
            </a:pPr>
            <a:r>
              <a:rPr lang="en-GB" sz="4400" b="1">
                <a:solidFill>
                  <a:prstClr val="black"/>
                </a:solidFill>
                <a:latin typeface="SVN-Gilroy" panose="00000500000000000000" pitchFamily="50" charset="0"/>
              </a:rPr>
              <a:t>Why are there so many cars in the road today?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VN-Gilroy" panose="00000500000000000000" pitchFamily="50" charset="0"/>
              <a:ea typeface="+mn-ea"/>
              <a:cs typeface="+mn-cs"/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B49FDA74-8D0E-EE39-0B7D-DAF2B09FA02B}"/>
              </a:ext>
            </a:extLst>
          </p:cNvPr>
          <p:cNvSpPr/>
          <p:nvPr/>
        </p:nvSpPr>
        <p:spPr>
          <a:xfrm>
            <a:off x="950764" y="2641188"/>
            <a:ext cx="9945836" cy="138896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defRPr/>
            </a:pPr>
            <a:r>
              <a:rPr lang="en-GB" sz="4400" b="1">
                <a:solidFill>
                  <a:srgbClr val="0037F4"/>
                </a:solidFill>
                <a:latin typeface="SVN-Gilroy" panose="00000500000000000000" pitchFamily="50" charset="0"/>
              </a:rPr>
              <a:t>Why </a:t>
            </a:r>
            <a:r>
              <a:rPr lang="en-GB" sz="4400" b="1">
                <a:solidFill>
                  <a:schemeClr val="tx1"/>
                </a:solidFill>
                <a:latin typeface="SVN-Gilroy" panose="00000500000000000000" pitchFamily="50" charset="0"/>
              </a:rPr>
              <a:t>are there so </a:t>
            </a:r>
            <a:r>
              <a:rPr lang="en-GB" sz="4400" b="1">
                <a:solidFill>
                  <a:srgbClr val="0037F4"/>
                </a:solidFill>
                <a:latin typeface="SVN-Gilroy" panose="00000500000000000000" pitchFamily="50" charset="0"/>
              </a:rPr>
              <a:t>many</a:t>
            </a:r>
            <a:r>
              <a:rPr lang="en-GB" sz="4400" b="1">
                <a:solidFill>
                  <a:schemeClr val="tx1"/>
                </a:solidFill>
                <a:latin typeface="SVN-Gilroy" panose="00000500000000000000" pitchFamily="50" charset="0"/>
              </a:rPr>
              <a:t> </a:t>
            </a:r>
            <a:r>
              <a:rPr lang="en-GB" sz="4400" b="1">
                <a:solidFill>
                  <a:srgbClr val="0037F4"/>
                </a:solidFill>
                <a:latin typeface="SVN-Gilroy" panose="00000500000000000000" pitchFamily="50" charset="0"/>
              </a:rPr>
              <a:t>cars </a:t>
            </a:r>
            <a:r>
              <a:rPr lang="en-GB" sz="4400" b="1">
                <a:solidFill>
                  <a:schemeClr val="tx1"/>
                </a:solidFill>
                <a:latin typeface="SVN-Gilroy" panose="00000500000000000000" pitchFamily="50" charset="0"/>
              </a:rPr>
              <a:t>in the road today?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VN-Gilroy" panose="00000500000000000000" pitchFamily="50" charset="0"/>
            </a:endParaRPr>
          </a:p>
        </p:txBody>
      </p:sp>
      <p:pic>
        <p:nvPicPr>
          <p:cNvPr id="2" name="25. Cau 25">
            <a:hlinkClick r:id="" action="ppaction://media"/>
            <a:extLst>
              <a:ext uri="{FF2B5EF4-FFF2-40B4-BE49-F238E27FC236}">
                <a16:creationId xmlns:a16="http://schemas.microsoft.com/office/drawing/2014/main" id="{EDC25440-A511-7863-525A-06D6430981B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992866" y="442726"/>
            <a:ext cx="771983" cy="771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50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5" dur="2074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4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57" grpId="0" animBg="1"/>
      <p:bldP spid="46" grpId="0" animBg="1"/>
      <p:bldP spid="48" grpId="0"/>
      <p:bldP spid="50" grpId="0"/>
      <p:bldP spid="52" grpId="0"/>
      <p:bldP spid="55" grpId="0" animBg="1"/>
      <p:bldP spid="56" grpId="0" animBg="1"/>
      <p:bldP spid="62" grpId="0"/>
      <p:bldP spid="63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D244960-6979-4645-EB33-34773B5E5740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gradFill>
            <a:gsLst>
              <a:gs pos="0">
                <a:srgbClr val="0432FF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700" dirty="0"/>
          </a:p>
        </p:txBody>
      </p:sp>
      <p:grpSp>
        <p:nvGrpSpPr>
          <p:cNvPr id="39938" name="Group 87">
            <a:extLst>
              <a:ext uri="{FF2B5EF4-FFF2-40B4-BE49-F238E27FC236}">
                <a16:creationId xmlns:a16="http://schemas.microsoft.com/office/drawing/2014/main" id="{D6C6FDF2-8C76-98ED-0938-6E0005428BEA}"/>
              </a:ext>
            </a:extLst>
          </p:cNvPr>
          <p:cNvGrpSpPr>
            <a:grpSpLocks/>
          </p:cNvGrpSpPr>
          <p:nvPr/>
        </p:nvGrpSpPr>
        <p:grpSpPr bwMode="auto">
          <a:xfrm>
            <a:off x="14080332" y="4274345"/>
            <a:ext cx="1362075" cy="1376363"/>
            <a:chOff x="8054975" y="4572000"/>
            <a:chExt cx="1239838" cy="1254125"/>
          </a:xfrm>
        </p:grpSpPr>
        <p:sp>
          <p:nvSpPr>
            <p:cNvPr id="39985" name="Line 5">
              <a:extLst>
                <a:ext uri="{FF2B5EF4-FFF2-40B4-BE49-F238E27FC236}">
                  <a16:creationId xmlns:a16="http://schemas.microsoft.com/office/drawing/2014/main" id="{3086307D-C3A1-6153-596D-CA3BA4810DC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077200" y="5387975"/>
              <a:ext cx="292100" cy="361950"/>
            </a:xfrm>
            <a:prstGeom prst="line">
              <a:avLst/>
            </a:prstGeom>
            <a:noFill/>
            <a:ln w="25400">
              <a:solidFill>
                <a:schemeClr val="accent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VN" sz="2700"/>
            </a:p>
          </p:txBody>
        </p:sp>
        <p:sp>
          <p:nvSpPr>
            <p:cNvPr id="39986" name="Line 6">
              <a:extLst>
                <a:ext uri="{FF2B5EF4-FFF2-40B4-BE49-F238E27FC236}">
                  <a16:creationId xmlns:a16="http://schemas.microsoft.com/office/drawing/2014/main" id="{67568131-E52F-9DED-4303-C1FAD3A1E79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054975" y="5087938"/>
              <a:ext cx="595313" cy="738187"/>
            </a:xfrm>
            <a:prstGeom prst="line">
              <a:avLst/>
            </a:prstGeom>
            <a:noFill/>
            <a:ln w="25400">
              <a:solidFill>
                <a:schemeClr val="accent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VN" sz="2700"/>
            </a:p>
          </p:txBody>
        </p:sp>
        <p:sp>
          <p:nvSpPr>
            <p:cNvPr id="39987" name="Line 7">
              <a:extLst>
                <a:ext uri="{FF2B5EF4-FFF2-40B4-BE49-F238E27FC236}">
                  <a16:creationId xmlns:a16="http://schemas.microsoft.com/office/drawing/2014/main" id="{16A74333-7B92-1B7E-1C08-5428BD43424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118475" y="4899025"/>
              <a:ext cx="728663" cy="900112"/>
            </a:xfrm>
            <a:prstGeom prst="line">
              <a:avLst/>
            </a:prstGeom>
            <a:noFill/>
            <a:ln w="25400">
              <a:solidFill>
                <a:schemeClr val="accent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VN" sz="2700"/>
            </a:p>
          </p:txBody>
        </p:sp>
        <p:sp>
          <p:nvSpPr>
            <p:cNvPr id="39988" name="Line 8">
              <a:extLst>
                <a:ext uri="{FF2B5EF4-FFF2-40B4-BE49-F238E27FC236}">
                  <a16:creationId xmlns:a16="http://schemas.microsoft.com/office/drawing/2014/main" id="{A36E9711-5654-7B90-14C1-FAA3697EC1E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224838" y="4757738"/>
              <a:ext cx="788988" cy="965200"/>
            </a:xfrm>
            <a:prstGeom prst="line">
              <a:avLst/>
            </a:prstGeom>
            <a:noFill/>
            <a:ln w="25400">
              <a:solidFill>
                <a:schemeClr val="accent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VN" sz="2700"/>
            </a:p>
          </p:txBody>
        </p:sp>
        <p:sp>
          <p:nvSpPr>
            <p:cNvPr id="39989" name="Line 9">
              <a:extLst>
                <a:ext uri="{FF2B5EF4-FFF2-40B4-BE49-F238E27FC236}">
                  <a16:creationId xmlns:a16="http://schemas.microsoft.com/office/drawing/2014/main" id="{F7CB0BEF-E4EB-89AE-184F-0C7E8453CBD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361363" y="4654550"/>
              <a:ext cx="774700" cy="958850"/>
            </a:xfrm>
            <a:prstGeom prst="line">
              <a:avLst/>
            </a:prstGeom>
            <a:noFill/>
            <a:ln w="25400">
              <a:solidFill>
                <a:schemeClr val="accent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VN" sz="2700"/>
            </a:p>
          </p:txBody>
        </p:sp>
        <p:sp>
          <p:nvSpPr>
            <p:cNvPr id="39990" name="Line 10">
              <a:extLst>
                <a:ext uri="{FF2B5EF4-FFF2-40B4-BE49-F238E27FC236}">
                  <a16:creationId xmlns:a16="http://schemas.microsoft.com/office/drawing/2014/main" id="{7EC8BF4E-1030-46F3-98D0-6BCBB67A5D5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528050" y="4591050"/>
              <a:ext cx="714375" cy="862012"/>
            </a:xfrm>
            <a:prstGeom prst="line">
              <a:avLst/>
            </a:prstGeom>
            <a:noFill/>
            <a:ln w="25400">
              <a:solidFill>
                <a:schemeClr val="accent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VN" sz="2700"/>
            </a:p>
          </p:txBody>
        </p:sp>
        <p:sp>
          <p:nvSpPr>
            <p:cNvPr id="39991" name="Line 11">
              <a:extLst>
                <a:ext uri="{FF2B5EF4-FFF2-40B4-BE49-F238E27FC236}">
                  <a16:creationId xmlns:a16="http://schemas.microsoft.com/office/drawing/2014/main" id="{CEEFE4B4-9881-814A-9CE9-A9EE81081A4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732838" y="4572000"/>
              <a:ext cx="561975" cy="695325"/>
            </a:xfrm>
            <a:prstGeom prst="line">
              <a:avLst/>
            </a:prstGeom>
            <a:noFill/>
            <a:ln w="25400">
              <a:solidFill>
                <a:schemeClr val="accent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VN" sz="2700"/>
            </a:p>
          </p:txBody>
        </p:sp>
        <p:sp>
          <p:nvSpPr>
            <p:cNvPr id="39992" name="Line 12">
              <a:extLst>
                <a:ext uri="{FF2B5EF4-FFF2-40B4-BE49-F238E27FC236}">
                  <a16:creationId xmlns:a16="http://schemas.microsoft.com/office/drawing/2014/main" id="{06BCEF56-AB9B-28E1-C1B0-F02FB155E1D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075738" y="4724400"/>
              <a:ext cx="142875" cy="177800"/>
            </a:xfrm>
            <a:prstGeom prst="line">
              <a:avLst/>
            </a:prstGeom>
            <a:noFill/>
            <a:ln w="25400">
              <a:solidFill>
                <a:schemeClr val="accent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VN" sz="2700"/>
            </a:p>
          </p:txBody>
        </p:sp>
      </p:grpSp>
      <p:grpSp>
        <p:nvGrpSpPr>
          <p:cNvPr id="39939" name="Group 33">
            <a:extLst>
              <a:ext uri="{FF2B5EF4-FFF2-40B4-BE49-F238E27FC236}">
                <a16:creationId xmlns:a16="http://schemas.microsoft.com/office/drawing/2014/main" id="{98718919-AE95-B635-F25F-3F5C9B397AAF}"/>
              </a:ext>
            </a:extLst>
          </p:cNvPr>
          <p:cNvGrpSpPr>
            <a:grpSpLocks/>
          </p:cNvGrpSpPr>
          <p:nvPr/>
        </p:nvGrpSpPr>
        <p:grpSpPr bwMode="auto">
          <a:xfrm>
            <a:off x="1924050" y="6007895"/>
            <a:ext cx="1362075" cy="1378743"/>
            <a:chOff x="8054975" y="4572000"/>
            <a:chExt cx="1239838" cy="1254125"/>
          </a:xfrm>
        </p:grpSpPr>
        <p:sp>
          <p:nvSpPr>
            <p:cNvPr id="39977" name="Line 5">
              <a:extLst>
                <a:ext uri="{FF2B5EF4-FFF2-40B4-BE49-F238E27FC236}">
                  <a16:creationId xmlns:a16="http://schemas.microsoft.com/office/drawing/2014/main" id="{06614F54-9541-BE4C-5EC2-20B19B73F1E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077200" y="5387975"/>
              <a:ext cx="292100" cy="361950"/>
            </a:xfrm>
            <a:prstGeom prst="line">
              <a:avLst/>
            </a:prstGeom>
            <a:noFill/>
            <a:ln w="25400">
              <a:solidFill>
                <a:schemeClr val="accent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VN" sz="2700"/>
            </a:p>
          </p:txBody>
        </p:sp>
        <p:sp>
          <p:nvSpPr>
            <p:cNvPr id="39978" name="Line 6">
              <a:extLst>
                <a:ext uri="{FF2B5EF4-FFF2-40B4-BE49-F238E27FC236}">
                  <a16:creationId xmlns:a16="http://schemas.microsoft.com/office/drawing/2014/main" id="{2B408CC5-E57A-86E5-EFA5-BC58DE3C97E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054975" y="5087938"/>
              <a:ext cx="595313" cy="738187"/>
            </a:xfrm>
            <a:prstGeom prst="line">
              <a:avLst/>
            </a:prstGeom>
            <a:noFill/>
            <a:ln w="25400">
              <a:solidFill>
                <a:schemeClr val="accent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VN" sz="2700"/>
            </a:p>
          </p:txBody>
        </p:sp>
        <p:sp>
          <p:nvSpPr>
            <p:cNvPr id="39979" name="Line 7">
              <a:extLst>
                <a:ext uri="{FF2B5EF4-FFF2-40B4-BE49-F238E27FC236}">
                  <a16:creationId xmlns:a16="http://schemas.microsoft.com/office/drawing/2014/main" id="{B2CDDE09-5155-4994-A800-B2607E51574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118475" y="4899025"/>
              <a:ext cx="728663" cy="900112"/>
            </a:xfrm>
            <a:prstGeom prst="line">
              <a:avLst/>
            </a:prstGeom>
            <a:noFill/>
            <a:ln w="25400">
              <a:solidFill>
                <a:schemeClr val="accent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VN" sz="2700"/>
            </a:p>
          </p:txBody>
        </p:sp>
        <p:sp>
          <p:nvSpPr>
            <p:cNvPr id="39980" name="Line 8">
              <a:extLst>
                <a:ext uri="{FF2B5EF4-FFF2-40B4-BE49-F238E27FC236}">
                  <a16:creationId xmlns:a16="http://schemas.microsoft.com/office/drawing/2014/main" id="{197B441D-0D18-749A-4486-7489BF86CE7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224838" y="4757738"/>
              <a:ext cx="788988" cy="965200"/>
            </a:xfrm>
            <a:prstGeom prst="line">
              <a:avLst/>
            </a:prstGeom>
            <a:noFill/>
            <a:ln w="25400">
              <a:solidFill>
                <a:schemeClr val="accent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VN" sz="2700"/>
            </a:p>
          </p:txBody>
        </p:sp>
        <p:sp>
          <p:nvSpPr>
            <p:cNvPr id="39981" name="Line 9">
              <a:extLst>
                <a:ext uri="{FF2B5EF4-FFF2-40B4-BE49-F238E27FC236}">
                  <a16:creationId xmlns:a16="http://schemas.microsoft.com/office/drawing/2014/main" id="{103A62E0-5E0B-EB33-83FC-966C6DC6608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361363" y="4654550"/>
              <a:ext cx="774700" cy="958850"/>
            </a:xfrm>
            <a:prstGeom prst="line">
              <a:avLst/>
            </a:prstGeom>
            <a:noFill/>
            <a:ln w="25400">
              <a:solidFill>
                <a:schemeClr val="accent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VN" sz="2700"/>
            </a:p>
          </p:txBody>
        </p:sp>
        <p:sp>
          <p:nvSpPr>
            <p:cNvPr id="39982" name="Line 10">
              <a:extLst>
                <a:ext uri="{FF2B5EF4-FFF2-40B4-BE49-F238E27FC236}">
                  <a16:creationId xmlns:a16="http://schemas.microsoft.com/office/drawing/2014/main" id="{D01ADDFA-C9CE-6325-8A03-DA6B8C953EA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528050" y="4591050"/>
              <a:ext cx="714375" cy="862012"/>
            </a:xfrm>
            <a:prstGeom prst="line">
              <a:avLst/>
            </a:prstGeom>
            <a:noFill/>
            <a:ln w="25400">
              <a:solidFill>
                <a:schemeClr val="accent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VN" sz="2700"/>
            </a:p>
          </p:txBody>
        </p:sp>
        <p:sp>
          <p:nvSpPr>
            <p:cNvPr id="39983" name="Line 11">
              <a:extLst>
                <a:ext uri="{FF2B5EF4-FFF2-40B4-BE49-F238E27FC236}">
                  <a16:creationId xmlns:a16="http://schemas.microsoft.com/office/drawing/2014/main" id="{A562A30A-086C-55C4-BA3B-E9D1B2C66F2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732838" y="4572000"/>
              <a:ext cx="561975" cy="695325"/>
            </a:xfrm>
            <a:prstGeom prst="line">
              <a:avLst/>
            </a:prstGeom>
            <a:noFill/>
            <a:ln w="25400">
              <a:solidFill>
                <a:schemeClr val="accent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VN" sz="2700"/>
            </a:p>
          </p:txBody>
        </p:sp>
        <p:sp>
          <p:nvSpPr>
            <p:cNvPr id="39984" name="Line 12">
              <a:extLst>
                <a:ext uri="{FF2B5EF4-FFF2-40B4-BE49-F238E27FC236}">
                  <a16:creationId xmlns:a16="http://schemas.microsoft.com/office/drawing/2014/main" id="{31854995-6FB1-EC5B-B9F7-D99DEC7A685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075738" y="4724400"/>
              <a:ext cx="142875" cy="177800"/>
            </a:xfrm>
            <a:prstGeom prst="line">
              <a:avLst/>
            </a:prstGeom>
            <a:noFill/>
            <a:ln w="25400">
              <a:solidFill>
                <a:schemeClr val="accent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VN" sz="2700"/>
            </a:p>
          </p:txBody>
        </p:sp>
      </p:grpSp>
      <p:sp>
        <p:nvSpPr>
          <p:cNvPr id="10" name="Freeform 7">
            <a:extLst>
              <a:ext uri="{FF2B5EF4-FFF2-40B4-BE49-F238E27FC236}">
                <a16:creationId xmlns:a16="http://schemas.microsoft.com/office/drawing/2014/main" id="{AFD3A7AF-0493-DE57-B0D9-DC1B15671525}"/>
              </a:ext>
            </a:extLst>
          </p:cNvPr>
          <p:cNvSpPr>
            <a:spLocks/>
          </p:cNvSpPr>
          <p:nvPr/>
        </p:nvSpPr>
        <p:spPr bwMode="auto">
          <a:xfrm>
            <a:off x="8288960" y="490153"/>
            <a:ext cx="5241252" cy="3467768"/>
          </a:xfrm>
          <a:custGeom>
            <a:avLst/>
            <a:gdLst>
              <a:gd name="T0" fmla="*/ 1152 w 1199"/>
              <a:gd name="T1" fmla="*/ 204 h 793"/>
              <a:gd name="T2" fmla="*/ 994 w 1199"/>
              <a:gd name="T3" fmla="*/ 531 h 793"/>
              <a:gd name="T4" fmla="*/ 373 w 1199"/>
              <a:gd name="T5" fmla="*/ 746 h 793"/>
              <a:gd name="T6" fmla="*/ 47 w 1199"/>
              <a:gd name="T7" fmla="*/ 588 h 793"/>
              <a:gd name="T8" fmla="*/ 47 w 1199"/>
              <a:gd name="T9" fmla="*/ 588 h 793"/>
              <a:gd name="T10" fmla="*/ 205 w 1199"/>
              <a:gd name="T11" fmla="*/ 261 h 793"/>
              <a:gd name="T12" fmla="*/ 825 w 1199"/>
              <a:gd name="T13" fmla="*/ 46 h 793"/>
              <a:gd name="T14" fmla="*/ 1152 w 1199"/>
              <a:gd name="T15" fmla="*/ 204 h 7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199" h="793">
                <a:moveTo>
                  <a:pt x="1152" y="204"/>
                </a:moveTo>
                <a:cubicBezTo>
                  <a:pt x="1199" y="338"/>
                  <a:pt x="1128" y="485"/>
                  <a:pt x="994" y="531"/>
                </a:cubicBezTo>
                <a:cubicBezTo>
                  <a:pt x="373" y="746"/>
                  <a:pt x="373" y="746"/>
                  <a:pt x="373" y="746"/>
                </a:cubicBezTo>
                <a:cubicBezTo>
                  <a:pt x="240" y="793"/>
                  <a:pt x="93" y="722"/>
                  <a:pt x="47" y="588"/>
                </a:cubicBezTo>
                <a:cubicBezTo>
                  <a:pt x="47" y="588"/>
                  <a:pt x="47" y="588"/>
                  <a:pt x="47" y="588"/>
                </a:cubicBezTo>
                <a:cubicBezTo>
                  <a:pt x="0" y="454"/>
                  <a:pt x="71" y="308"/>
                  <a:pt x="205" y="261"/>
                </a:cubicBezTo>
                <a:cubicBezTo>
                  <a:pt x="825" y="46"/>
                  <a:pt x="825" y="46"/>
                  <a:pt x="825" y="46"/>
                </a:cubicBezTo>
                <a:cubicBezTo>
                  <a:pt x="959" y="0"/>
                  <a:pt x="1106" y="70"/>
                  <a:pt x="1152" y="204"/>
                </a:cubicBezTo>
                <a:close/>
              </a:path>
            </a:pathLst>
          </a:custGeom>
          <a:noFill/>
          <a:ln w="76200" cap="flat">
            <a:gradFill>
              <a:gsLst>
                <a:gs pos="88000">
                  <a:schemeClr val="accent1">
                    <a:lumMod val="75000"/>
                  </a:schemeClr>
                </a:gs>
                <a:gs pos="3000">
                  <a:schemeClr val="accent2"/>
                </a:gs>
              </a:gsLst>
              <a:lin ang="7800000" scaled="0"/>
            </a:gradFill>
            <a:prstDash val="solid"/>
            <a:miter lim="800000"/>
            <a:headEnd/>
            <a:tailEnd/>
          </a:ln>
        </p:spPr>
        <p:txBody>
          <a:bodyPr/>
          <a:lstStyle/>
          <a:p>
            <a:pPr defTabSz="1828481">
              <a:defRPr/>
            </a:pPr>
            <a:endParaRPr lang="en-IN" sz="3600">
              <a:solidFill>
                <a:prstClr val="black"/>
              </a:solidFill>
              <a:latin typeface="Segoe UI"/>
            </a:endParaRPr>
          </a:p>
        </p:txBody>
      </p:sp>
      <p:sp>
        <p:nvSpPr>
          <p:cNvPr id="14" name="Freeform 8">
            <a:extLst>
              <a:ext uri="{FF2B5EF4-FFF2-40B4-BE49-F238E27FC236}">
                <a16:creationId xmlns:a16="http://schemas.microsoft.com/office/drawing/2014/main" id="{52382C1B-46B5-F61A-4551-6FAFBF395E97}"/>
              </a:ext>
            </a:extLst>
          </p:cNvPr>
          <p:cNvSpPr>
            <a:spLocks/>
          </p:cNvSpPr>
          <p:nvPr/>
        </p:nvSpPr>
        <p:spPr bwMode="auto">
          <a:xfrm>
            <a:off x="6134601" y="7567491"/>
            <a:ext cx="3009399" cy="1994967"/>
          </a:xfrm>
          <a:custGeom>
            <a:avLst/>
            <a:gdLst>
              <a:gd name="T0" fmla="*/ 540 w 561"/>
              <a:gd name="T1" fmla="*/ 96 h 372"/>
              <a:gd name="T2" fmla="*/ 465 w 561"/>
              <a:gd name="T3" fmla="*/ 249 h 372"/>
              <a:gd name="T4" fmla="*/ 175 w 561"/>
              <a:gd name="T5" fmla="*/ 350 h 372"/>
              <a:gd name="T6" fmla="*/ 22 w 561"/>
              <a:gd name="T7" fmla="*/ 276 h 372"/>
              <a:gd name="T8" fmla="*/ 22 w 561"/>
              <a:gd name="T9" fmla="*/ 276 h 372"/>
              <a:gd name="T10" fmla="*/ 96 w 561"/>
              <a:gd name="T11" fmla="*/ 123 h 372"/>
              <a:gd name="T12" fmla="*/ 387 w 561"/>
              <a:gd name="T13" fmla="*/ 22 h 372"/>
              <a:gd name="T14" fmla="*/ 540 w 561"/>
              <a:gd name="T15" fmla="*/ 96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561" h="372">
                <a:moveTo>
                  <a:pt x="540" y="96"/>
                </a:moveTo>
                <a:cubicBezTo>
                  <a:pt x="561" y="159"/>
                  <a:pt x="528" y="227"/>
                  <a:pt x="465" y="249"/>
                </a:cubicBezTo>
                <a:cubicBezTo>
                  <a:pt x="175" y="350"/>
                  <a:pt x="175" y="350"/>
                  <a:pt x="175" y="350"/>
                </a:cubicBezTo>
                <a:cubicBezTo>
                  <a:pt x="112" y="372"/>
                  <a:pt x="43" y="339"/>
                  <a:pt x="22" y="276"/>
                </a:cubicBezTo>
                <a:cubicBezTo>
                  <a:pt x="22" y="276"/>
                  <a:pt x="22" y="276"/>
                  <a:pt x="22" y="276"/>
                </a:cubicBezTo>
                <a:cubicBezTo>
                  <a:pt x="0" y="213"/>
                  <a:pt x="33" y="144"/>
                  <a:pt x="96" y="123"/>
                </a:cubicBezTo>
                <a:cubicBezTo>
                  <a:pt x="387" y="22"/>
                  <a:pt x="387" y="22"/>
                  <a:pt x="387" y="22"/>
                </a:cubicBezTo>
                <a:cubicBezTo>
                  <a:pt x="449" y="0"/>
                  <a:pt x="518" y="33"/>
                  <a:pt x="540" y="96"/>
                </a:cubicBezTo>
                <a:close/>
              </a:path>
            </a:pathLst>
          </a:custGeom>
          <a:noFill/>
          <a:ln w="76200" cap="flat">
            <a:gradFill>
              <a:gsLst>
                <a:gs pos="100000">
                  <a:schemeClr val="accent2"/>
                </a:gs>
                <a:gs pos="0">
                  <a:schemeClr val="accent1">
                    <a:lumMod val="75000"/>
                  </a:schemeClr>
                </a:gs>
              </a:gsLst>
              <a:lin ang="0" scaled="0"/>
            </a:gradFill>
            <a:prstDash val="solid"/>
            <a:miter lim="800000"/>
            <a:headEnd/>
            <a:tailEnd/>
          </a:ln>
        </p:spPr>
        <p:txBody>
          <a:bodyPr/>
          <a:lstStyle/>
          <a:p>
            <a:pPr defTabSz="1828481">
              <a:defRPr/>
            </a:pPr>
            <a:endParaRPr lang="en-IN" sz="3600">
              <a:solidFill>
                <a:prstClr val="black"/>
              </a:solidFill>
              <a:latin typeface="Segoe UI"/>
            </a:endParaRPr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6E9619D3-70B6-125E-123F-48B55B01DED1}"/>
              </a:ext>
            </a:extLst>
          </p:cNvPr>
          <p:cNvSpPr>
            <a:spLocks/>
          </p:cNvSpPr>
          <p:nvPr/>
        </p:nvSpPr>
        <p:spPr bwMode="auto">
          <a:xfrm>
            <a:off x="2688432" y="1209675"/>
            <a:ext cx="12372975" cy="8191500"/>
          </a:xfrm>
          <a:custGeom>
            <a:avLst/>
            <a:gdLst>
              <a:gd name="T0" fmla="*/ 1981 w 2061"/>
              <a:gd name="T1" fmla="*/ 353 h 1364"/>
              <a:gd name="T2" fmla="*/ 1709 w 2061"/>
              <a:gd name="T3" fmla="*/ 914 h 1364"/>
              <a:gd name="T4" fmla="*/ 642 w 2061"/>
              <a:gd name="T5" fmla="*/ 1285 h 1364"/>
              <a:gd name="T6" fmla="*/ 80 w 2061"/>
              <a:gd name="T7" fmla="*/ 1012 h 1364"/>
              <a:gd name="T8" fmla="*/ 80 w 2061"/>
              <a:gd name="T9" fmla="*/ 1012 h 1364"/>
              <a:gd name="T10" fmla="*/ 352 w 2061"/>
              <a:gd name="T11" fmla="*/ 450 h 1364"/>
              <a:gd name="T12" fmla="*/ 1419 w 2061"/>
              <a:gd name="T13" fmla="*/ 80 h 1364"/>
              <a:gd name="T14" fmla="*/ 1981 w 2061"/>
              <a:gd name="T15" fmla="*/ 353 h 13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061" h="1364">
                <a:moveTo>
                  <a:pt x="1981" y="353"/>
                </a:moveTo>
                <a:cubicBezTo>
                  <a:pt x="2061" y="583"/>
                  <a:pt x="1939" y="835"/>
                  <a:pt x="1709" y="914"/>
                </a:cubicBezTo>
                <a:cubicBezTo>
                  <a:pt x="642" y="1285"/>
                  <a:pt x="642" y="1285"/>
                  <a:pt x="642" y="1285"/>
                </a:cubicBezTo>
                <a:cubicBezTo>
                  <a:pt x="412" y="1364"/>
                  <a:pt x="160" y="1243"/>
                  <a:pt x="80" y="1012"/>
                </a:cubicBezTo>
                <a:cubicBezTo>
                  <a:pt x="80" y="1012"/>
                  <a:pt x="80" y="1012"/>
                  <a:pt x="80" y="1012"/>
                </a:cubicBezTo>
                <a:cubicBezTo>
                  <a:pt x="0" y="782"/>
                  <a:pt x="122" y="530"/>
                  <a:pt x="352" y="450"/>
                </a:cubicBezTo>
                <a:cubicBezTo>
                  <a:pt x="1419" y="80"/>
                  <a:pt x="1419" y="80"/>
                  <a:pt x="1419" y="80"/>
                </a:cubicBezTo>
                <a:cubicBezTo>
                  <a:pt x="1650" y="0"/>
                  <a:pt x="1901" y="122"/>
                  <a:pt x="1981" y="353"/>
                </a:cubicBezTo>
                <a:close/>
              </a:path>
            </a:pathLst>
          </a:custGeom>
          <a:gradFill>
            <a:gsLst>
              <a:gs pos="71996">
                <a:srgbClr val="0E447C"/>
              </a:gs>
              <a:gs pos="71982">
                <a:srgbClr val="0E447C"/>
              </a:gs>
              <a:gs pos="0">
                <a:srgbClr val="0432FF"/>
              </a:gs>
              <a:gs pos="86000">
                <a:schemeClr val="accent1">
                  <a:lumMod val="75000"/>
                </a:schemeClr>
              </a:gs>
            </a:gsLst>
            <a:lin ang="7800000" scaled="0"/>
          </a:gradFill>
          <a:ln w="9525">
            <a:noFill/>
            <a:round/>
            <a:headEnd/>
            <a:tailEnd/>
          </a:ln>
        </p:spPr>
        <p:txBody>
          <a:bodyPr/>
          <a:lstStyle/>
          <a:p>
            <a:pPr defTabSz="1828481">
              <a:defRPr/>
            </a:pPr>
            <a:endParaRPr lang="en-IN" sz="3600">
              <a:solidFill>
                <a:prstClr val="black"/>
              </a:solidFill>
              <a:latin typeface="Segoe UI"/>
            </a:endParaRPr>
          </a:p>
        </p:txBody>
      </p:sp>
      <p:sp>
        <p:nvSpPr>
          <p:cNvPr id="9" name="Freeform 6">
            <a:extLst>
              <a:ext uri="{FF2B5EF4-FFF2-40B4-BE49-F238E27FC236}">
                <a16:creationId xmlns:a16="http://schemas.microsoft.com/office/drawing/2014/main" id="{4BABC31A-7DF8-B386-696D-C57197FA87CE}"/>
              </a:ext>
            </a:extLst>
          </p:cNvPr>
          <p:cNvSpPr>
            <a:spLocks/>
          </p:cNvSpPr>
          <p:nvPr/>
        </p:nvSpPr>
        <p:spPr bwMode="auto">
          <a:xfrm>
            <a:off x="10296526" y="6815138"/>
            <a:ext cx="3243263" cy="2147888"/>
          </a:xfrm>
          <a:custGeom>
            <a:avLst/>
            <a:gdLst>
              <a:gd name="T0" fmla="*/ 1152 w 1199"/>
              <a:gd name="T1" fmla="*/ 204 h 793"/>
              <a:gd name="T2" fmla="*/ 994 w 1199"/>
              <a:gd name="T3" fmla="*/ 531 h 793"/>
              <a:gd name="T4" fmla="*/ 373 w 1199"/>
              <a:gd name="T5" fmla="*/ 746 h 793"/>
              <a:gd name="T6" fmla="*/ 47 w 1199"/>
              <a:gd name="T7" fmla="*/ 588 h 793"/>
              <a:gd name="T8" fmla="*/ 47 w 1199"/>
              <a:gd name="T9" fmla="*/ 588 h 793"/>
              <a:gd name="T10" fmla="*/ 205 w 1199"/>
              <a:gd name="T11" fmla="*/ 261 h 793"/>
              <a:gd name="T12" fmla="*/ 825 w 1199"/>
              <a:gd name="T13" fmla="*/ 46 h 793"/>
              <a:gd name="T14" fmla="*/ 1152 w 1199"/>
              <a:gd name="T15" fmla="*/ 204 h 7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199" h="793">
                <a:moveTo>
                  <a:pt x="1152" y="204"/>
                </a:moveTo>
                <a:cubicBezTo>
                  <a:pt x="1199" y="338"/>
                  <a:pt x="1128" y="485"/>
                  <a:pt x="994" y="531"/>
                </a:cubicBezTo>
                <a:cubicBezTo>
                  <a:pt x="373" y="746"/>
                  <a:pt x="373" y="746"/>
                  <a:pt x="373" y="746"/>
                </a:cubicBezTo>
                <a:cubicBezTo>
                  <a:pt x="240" y="793"/>
                  <a:pt x="93" y="722"/>
                  <a:pt x="47" y="588"/>
                </a:cubicBezTo>
                <a:cubicBezTo>
                  <a:pt x="47" y="588"/>
                  <a:pt x="47" y="588"/>
                  <a:pt x="47" y="588"/>
                </a:cubicBezTo>
                <a:cubicBezTo>
                  <a:pt x="0" y="454"/>
                  <a:pt x="71" y="308"/>
                  <a:pt x="205" y="261"/>
                </a:cubicBezTo>
                <a:cubicBezTo>
                  <a:pt x="825" y="46"/>
                  <a:pt x="825" y="46"/>
                  <a:pt x="825" y="46"/>
                </a:cubicBezTo>
                <a:cubicBezTo>
                  <a:pt x="959" y="0"/>
                  <a:pt x="1106" y="70"/>
                  <a:pt x="1152" y="204"/>
                </a:cubicBezTo>
                <a:close/>
              </a:path>
            </a:pathLst>
          </a:custGeom>
          <a:gradFill>
            <a:gsLst>
              <a:gs pos="0">
                <a:srgbClr val="0432FF"/>
              </a:gs>
              <a:gs pos="86000">
                <a:schemeClr val="accent1">
                  <a:lumMod val="75000"/>
                </a:schemeClr>
              </a:gs>
            </a:gsLst>
            <a:lin ang="7800000" scaled="0"/>
          </a:gradFill>
          <a:ln w="9525">
            <a:noFill/>
            <a:round/>
            <a:headEnd/>
            <a:tailEnd/>
          </a:ln>
        </p:spPr>
        <p:txBody>
          <a:bodyPr/>
          <a:lstStyle/>
          <a:p>
            <a:pPr defTabSz="1828481">
              <a:defRPr/>
            </a:pPr>
            <a:endParaRPr lang="en-IN" sz="3600">
              <a:solidFill>
                <a:prstClr val="black"/>
              </a:solidFill>
              <a:latin typeface="Segoe UI"/>
            </a:endParaRPr>
          </a:p>
        </p:txBody>
      </p:sp>
      <p:grpSp>
        <p:nvGrpSpPr>
          <p:cNvPr id="39948" name="Group 19">
            <a:extLst>
              <a:ext uri="{FF2B5EF4-FFF2-40B4-BE49-F238E27FC236}">
                <a16:creationId xmlns:a16="http://schemas.microsoft.com/office/drawing/2014/main" id="{79BE0DCD-99B0-E1A7-B0AC-903EB4E5DACF}"/>
              </a:ext>
            </a:extLst>
          </p:cNvPr>
          <p:cNvGrpSpPr>
            <a:grpSpLocks/>
          </p:cNvGrpSpPr>
          <p:nvPr/>
        </p:nvGrpSpPr>
        <p:grpSpPr bwMode="auto">
          <a:xfrm>
            <a:off x="4487111" y="4466610"/>
            <a:ext cx="9603851" cy="2436018"/>
            <a:chOff x="2979038" y="3107011"/>
            <a:chExt cx="4732876" cy="1624283"/>
          </a:xfrm>
        </p:grpSpPr>
        <p:sp>
          <p:nvSpPr>
            <p:cNvPr id="39975" name="TextBox 30">
              <a:extLst>
                <a:ext uri="{FF2B5EF4-FFF2-40B4-BE49-F238E27FC236}">
                  <a16:creationId xmlns:a16="http://schemas.microsoft.com/office/drawing/2014/main" id="{D900AA8F-B39F-3D93-3945-3791D77356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79038" y="3107011"/>
              <a:ext cx="4732876" cy="7975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/>
            <a:lstStyle>
              <a:lvl1pPr defTabSz="1217613">
                <a:spcBef>
                  <a:spcPct val="20000"/>
                </a:spcBef>
                <a:buFont typeface="Arial" panose="020B0604020202020204" pitchFamily="34" charset="0"/>
                <a:buChar char="•"/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defTabSz="1217613">
                <a:spcBef>
                  <a:spcPct val="20000"/>
                </a:spcBef>
                <a:buFont typeface="Arial" panose="020B0604020202020204" pitchFamily="34" charset="0"/>
                <a:buChar char="–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defTabSz="1217613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defTabSz="1217613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defTabSz="1217613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2176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2176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2176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2176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  <a:buNone/>
              </a:pPr>
              <a:r>
                <a:rPr lang="en-IN" altLang="en-US" sz="12000" b="1" dirty="0">
                  <a:solidFill>
                    <a:srgbClr val="FFFFFF"/>
                  </a:solidFill>
                  <a:latin typeface="Segoe UI Black" panose="020B0502040204020203" pitchFamily="34" charset="0"/>
                  <a:cs typeface="Segoe UI Black" panose="020B0502040204020203" pitchFamily="34" charset="0"/>
                </a:rPr>
                <a:t>THANK YOU</a:t>
              </a:r>
            </a:p>
          </p:txBody>
        </p:sp>
        <p:sp>
          <p:nvSpPr>
            <p:cNvPr id="39976" name="TextBox 31">
              <a:extLst>
                <a:ext uri="{FF2B5EF4-FFF2-40B4-BE49-F238E27FC236}">
                  <a16:creationId xmlns:a16="http://schemas.microsoft.com/office/drawing/2014/main" id="{8618022A-2D13-9DF2-C4C5-D00BD54CE5F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79038" y="3933762"/>
              <a:ext cx="4732876" cy="7975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/>
            <a:lstStyle>
              <a:lvl1pPr defTabSz="1217613">
                <a:spcBef>
                  <a:spcPct val="20000"/>
                </a:spcBef>
                <a:buFont typeface="Arial" panose="020B0604020202020204" pitchFamily="34" charset="0"/>
                <a:buChar char="•"/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defTabSz="1217613">
                <a:spcBef>
                  <a:spcPct val="20000"/>
                </a:spcBef>
                <a:buFont typeface="Arial" panose="020B0604020202020204" pitchFamily="34" charset="0"/>
                <a:buChar char="–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defTabSz="1217613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defTabSz="1217613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defTabSz="1217613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2176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2176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2176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2176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IN" altLang="en-US" sz="12000" b="1" dirty="0">
                <a:solidFill>
                  <a:srgbClr val="FFFFFF"/>
                </a:solidFill>
                <a:latin typeface="Segoe UI Black" panose="020B0502040204020203" pitchFamily="34" charset="0"/>
                <a:cs typeface="Segoe UI Black" panose="020B0502040204020203" pitchFamily="34" charset="0"/>
              </a:endParaRPr>
            </a:p>
          </p:txBody>
        </p:sp>
      </p:grpSp>
      <p:sp>
        <p:nvSpPr>
          <p:cNvPr id="22" name="Circle: Hollow 21">
            <a:extLst>
              <a:ext uri="{FF2B5EF4-FFF2-40B4-BE49-F238E27FC236}">
                <a16:creationId xmlns:a16="http://schemas.microsoft.com/office/drawing/2014/main" id="{90ECDEE7-3A9E-524A-CBA6-031C18DDC3E2}"/>
              </a:ext>
            </a:extLst>
          </p:cNvPr>
          <p:cNvSpPr/>
          <p:nvPr/>
        </p:nvSpPr>
        <p:spPr>
          <a:xfrm>
            <a:off x="7598570" y="1209676"/>
            <a:ext cx="781050" cy="778670"/>
          </a:xfrm>
          <a:prstGeom prst="donu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81">
              <a:defRPr/>
            </a:pPr>
            <a:endParaRPr lang="en-IN" sz="3600">
              <a:solidFill>
                <a:prstClr val="black"/>
              </a:solidFill>
            </a:endParaRPr>
          </a:p>
        </p:txBody>
      </p:sp>
      <p:sp>
        <p:nvSpPr>
          <p:cNvPr id="33" name="Circle: Hollow 32">
            <a:extLst>
              <a:ext uri="{FF2B5EF4-FFF2-40B4-BE49-F238E27FC236}">
                <a16:creationId xmlns:a16="http://schemas.microsoft.com/office/drawing/2014/main" id="{D54EFFC8-4632-FC7F-E55F-EB6C68C09A26}"/>
              </a:ext>
            </a:extLst>
          </p:cNvPr>
          <p:cNvSpPr/>
          <p:nvPr/>
        </p:nvSpPr>
        <p:spPr>
          <a:xfrm>
            <a:off x="14099382" y="6641308"/>
            <a:ext cx="561975" cy="564356"/>
          </a:xfrm>
          <a:prstGeom prst="donu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81">
              <a:defRPr/>
            </a:pPr>
            <a:endParaRPr lang="en-IN" sz="3600">
              <a:solidFill>
                <a:prstClr val="black"/>
              </a:solidFill>
            </a:endParaRP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AD6F5EDF-36FB-84D4-1701-CADA8770047D}"/>
              </a:ext>
            </a:extLst>
          </p:cNvPr>
          <p:cNvGrpSpPr/>
          <p:nvPr/>
        </p:nvGrpSpPr>
        <p:grpSpPr>
          <a:xfrm>
            <a:off x="15623171" y="715010"/>
            <a:ext cx="1979589" cy="781154"/>
            <a:chOff x="10145958" y="3892102"/>
            <a:chExt cx="1319726" cy="520769"/>
          </a:xfrm>
          <a:solidFill>
            <a:schemeClr val="accent2"/>
          </a:solidFill>
        </p:grpSpPr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A3287B30-7D35-9669-3157-D6824EB32418}"/>
                </a:ext>
              </a:extLst>
            </p:cNvPr>
            <p:cNvSpPr/>
            <p:nvPr/>
          </p:nvSpPr>
          <p:spPr>
            <a:xfrm rot="5400000" flipH="1">
              <a:off x="11394936" y="3892104"/>
              <a:ext cx="70749" cy="7074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828481">
                <a:defRPr/>
              </a:pPr>
              <a:endParaRPr lang="en-IN" sz="3600">
                <a:solidFill>
                  <a:prstClr val="white"/>
                </a:solidFill>
              </a:endParaRP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8725FB29-9138-625F-700A-9225CA468498}"/>
                </a:ext>
              </a:extLst>
            </p:cNvPr>
            <p:cNvSpPr/>
            <p:nvPr/>
          </p:nvSpPr>
          <p:spPr>
            <a:xfrm rot="5400000" flipH="1">
              <a:off x="11186772" y="3892104"/>
              <a:ext cx="70749" cy="7074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828481">
                <a:defRPr/>
              </a:pPr>
              <a:endParaRPr lang="en-IN" sz="3600">
                <a:solidFill>
                  <a:prstClr val="white"/>
                </a:solidFill>
              </a:endParaRP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91022BC0-3D99-6D7E-3114-D4D6A4DF2AFA}"/>
                </a:ext>
              </a:extLst>
            </p:cNvPr>
            <p:cNvSpPr/>
            <p:nvPr/>
          </p:nvSpPr>
          <p:spPr>
            <a:xfrm rot="5400000" flipH="1">
              <a:off x="10978609" y="3892104"/>
              <a:ext cx="70749" cy="7074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828481">
                <a:defRPr/>
              </a:pPr>
              <a:endParaRPr lang="en-IN" sz="3600">
                <a:solidFill>
                  <a:prstClr val="white"/>
                </a:solidFill>
              </a:endParaRP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0222A916-42D5-D08A-8FEC-6D739AFCB799}"/>
                </a:ext>
              </a:extLst>
            </p:cNvPr>
            <p:cNvSpPr/>
            <p:nvPr/>
          </p:nvSpPr>
          <p:spPr>
            <a:xfrm rot="5400000" flipH="1">
              <a:off x="10770446" y="3892104"/>
              <a:ext cx="70749" cy="7074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828481">
                <a:defRPr/>
              </a:pPr>
              <a:endParaRPr lang="en-IN" sz="3600">
                <a:solidFill>
                  <a:prstClr val="white"/>
                </a:solidFill>
              </a:endParaRP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AB918F3-EBD1-6895-821A-A4112991D14B}"/>
                </a:ext>
              </a:extLst>
            </p:cNvPr>
            <p:cNvSpPr/>
            <p:nvPr/>
          </p:nvSpPr>
          <p:spPr>
            <a:xfrm rot="5400000" flipH="1">
              <a:off x="10562282" y="3892104"/>
              <a:ext cx="70749" cy="7074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828481">
                <a:defRPr/>
              </a:pPr>
              <a:endParaRPr lang="en-IN" sz="3600">
                <a:solidFill>
                  <a:prstClr val="white"/>
                </a:solidFill>
              </a:endParaRP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83A6E63C-4E6D-24C6-8AE3-C7A3CC2AE324}"/>
                </a:ext>
              </a:extLst>
            </p:cNvPr>
            <p:cNvSpPr/>
            <p:nvPr/>
          </p:nvSpPr>
          <p:spPr>
            <a:xfrm rot="5400000" flipH="1">
              <a:off x="10354119" y="3892104"/>
              <a:ext cx="70749" cy="7074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828481">
                <a:defRPr/>
              </a:pPr>
              <a:endParaRPr lang="en-IN" sz="3600">
                <a:solidFill>
                  <a:prstClr val="white"/>
                </a:solidFill>
              </a:endParaRP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D634F21F-7DFB-8271-D531-CCEC8BC36522}"/>
                </a:ext>
              </a:extLst>
            </p:cNvPr>
            <p:cNvSpPr/>
            <p:nvPr/>
          </p:nvSpPr>
          <p:spPr>
            <a:xfrm rot="5400000" flipH="1">
              <a:off x="10145956" y="3892104"/>
              <a:ext cx="70749" cy="7074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828481">
                <a:defRPr/>
              </a:pPr>
              <a:endParaRPr lang="en-IN" sz="3600">
                <a:solidFill>
                  <a:prstClr val="white"/>
                </a:solidFill>
              </a:endParaRP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58596E30-93F9-DEF1-4EA1-9B431EB01D13}"/>
                </a:ext>
              </a:extLst>
            </p:cNvPr>
            <p:cNvSpPr/>
            <p:nvPr/>
          </p:nvSpPr>
          <p:spPr>
            <a:xfrm rot="5400000" flipH="1">
              <a:off x="11394936" y="4117114"/>
              <a:ext cx="70749" cy="7074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828481">
                <a:defRPr/>
              </a:pPr>
              <a:endParaRPr lang="en-IN" sz="3600">
                <a:solidFill>
                  <a:prstClr val="white"/>
                </a:solidFill>
              </a:endParaRP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98A2B688-AE57-3922-9DBF-241E8D66FBBF}"/>
                </a:ext>
              </a:extLst>
            </p:cNvPr>
            <p:cNvSpPr/>
            <p:nvPr/>
          </p:nvSpPr>
          <p:spPr>
            <a:xfrm rot="5400000" flipH="1">
              <a:off x="11186772" y="4117114"/>
              <a:ext cx="70749" cy="7074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828481">
                <a:defRPr/>
              </a:pPr>
              <a:endParaRPr lang="en-IN" sz="3600">
                <a:solidFill>
                  <a:prstClr val="white"/>
                </a:solidFill>
              </a:endParaRP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1D9BCFDD-76B1-9791-22C1-F922D0CEEB6B}"/>
                </a:ext>
              </a:extLst>
            </p:cNvPr>
            <p:cNvSpPr/>
            <p:nvPr/>
          </p:nvSpPr>
          <p:spPr>
            <a:xfrm rot="5400000" flipH="1">
              <a:off x="10978609" y="4117114"/>
              <a:ext cx="70749" cy="7074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828481">
                <a:defRPr/>
              </a:pPr>
              <a:endParaRPr lang="en-IN" sz="3600">
                <a:solidFill>
                  <a:prstClr val="white"/>
                </a:solidFill>
              </a:endParaRP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5224DCD8-45D5-24AA-3131-DC3B1AFFEE75}"/>
                </a:ext>
              </a:extLst>
            </p:cNvPr>
            <p:cNvSpPr/>
            <p:nvPr/>
          </p:nvSpPr>
          <p:spPr>
            <a:xfrm rot="5400000" flipH="1">
              <a:off x="10770446" y="4117114"/>
              <a:ext cx="70749" cy="7074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828481">
                <a:defRPr/>
              </a:pPr>
              <a:endParaRPr lang="en-IN" sz="3600">
                <a:solidFill>
                  <a:prstClr val="white"/>
                </a:solidFill>
              </a:endParaRP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E30E410E-3BE0-16A5-CB1F-73EDE6BAC55B}"/>
                </a:ext>
              </a:extLst>
            </p:cNvPr>
            <p:cNvSpPr/>
            <p:nvPr/>
          </p:nvSpPr>
          <p:spPr>
            <a:xfrm rot="5400000" flipH="1">
              <a:off x="10562282" y="4117114"/>
              <a:ext cx="70749" cy="7074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828481">
                <a:defRPr/>
              </a:pPr>
              <a:endParaRPr lang="en-IN" sz="3600">
                <a:solidFill>
                  <a:prstClr val="white"/>
                </a:solidFill>
              </a:endParaRPr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4234CC69-6D39-537A-7FE7-A614ED501EA4}"/>
                </a:ext>
              </a:extLst>
            </p:cNvPr>
            <p:cNvSpPr/>
            <p:nvPr/>
          </p:nvSpPr>
          <p:spPr>
            <a:xfrm rot="5400000" flipH="1">
              <a:off x="10354119" y="4117114"/>
              <a:ext cx="70749" cy="7074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828481">
                <a:defRPr/>
              </a:pPr>
              <a:endParaRPr lang="en-IN" sz="3600">
                <a:solidFill>
                  <a:prstClr val="white"/>
                </a:solidFill>
              </a:endParaRP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A6A1AAA0-3A10-43AA-702D-E44D13F1B780}"/>
                </a:ext>
              </a:extLst>
            </p:cNvPr>
            <p:cNvSpPr/>
            <p:nvPr/>
          </p:nvSpPr>
          <p:spPr>
            <a:xfrm rot="5400000" flipH="1">
              <a:off x="10145956" y="4117114"/>
              <a:ext cx="70749" cy="7074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828481">
                <a:defRPr/>
              </a:pPr>
              <a:endParaRPr lang="en-IN" sz="3600">
                <a:solidFill>
                  <a:prstClr val="white"/>
                </a:solidFill>
              </a:endParaRP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915E1C33-2009-3B4C-7670-9EC4A529C464}"/>
                </a:ext>
              </a:extLst>
            </p:cNvPr>
            <p:cNvSpPr/>
            <p:nvPr/>
          </p:nvSpPr>
          <p:spPr>
            <a:xfrm rot="5400000" flipH="1">
              <a:off x="11394936" y="4342124"/>
              <a:ext cx="70749" cy="7074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828481">
                <a:defRPr/>
              </a:pPr>
              <a:endParaRPr lang="en-IN" sz="3600">
                <a:solidFill>
                  <a:prstClr val="white"/>
                </a:solidFill>
              </a:endParaRP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E80AC894-8638-22F2-6F82-6145207009A8}"/>
                </a:ext>
              </a:extLst>
            </p:cNvPr>
            <p:cNvSpPr/>
            <p:nvPr/>
          </p:nvSpPr>
          <p:spPr>
            <a:xfrm rot="5400000" flipH="1">
              <a:off x="11186772" y="4342124"/>
              <a:ext cx="70749" cy="7074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828481">
                <a:defRPr/>
              </a:pPr>
              <a:endParaRPr lang="en-IN" sz="3600">
                <a:solidFill>
                  <a:prstClr val="white"/>
                </a:solidFill>
              </a:endParaRP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32615423-74A7-21EC-1D40-B04FACF2D165}"/>
                </a:ext>
              </a:extLst>
            </p:cNvPr>
            <p:cNvSpPr/>
            <p:nvPr/>
          </p:nvSpPr>
          <p:spPr>
            <a:xfrm rot="5400000" flipH="1">
              <a:off x="10978609" y="4342124"/>
              <a:ext cx="70749" cy="7074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828481">
                <a:defRPr/>
              </a:pPr>
              <a:endParaRPr lang="en-IN" sz="3600">
                <a:solidFill>
                  <a:prstClr val="white"/>
                </a:solidFill>
              </a:endParaRP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776032CD-0E35-D8B9-1441-FFA1BA9520CC}"/>
                </a:ext>
              </a:extLst>
            </p:cNvPr>
            <p:cNvSpPr/>
            <p:nvPr/>
          </p:nvSpPr>
          <p:spPr>
            <a:xfrm rot="5400000" flipH="1">
              <a:off x="10770446" y="4342124"/>
              <a:ext cx="70749" cy="7074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828481">
                <a:defRPr/>
              </a:pPr>
              <a:endParaRPr lang="en-IN" sz="3600">
                <a:solidFill>
                  <a:prstClr val="white"/>
                </a:solidFill>
              </a:endParaRP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EE71A65D-984B-1CBE-A78C-F68005BEE814}"/>
                </a:ext>
              </a:extLst>
            </p:cNvPr>
            <p:cNvSpPr/>
            <p:nvPr/>
          </p:nvSpPr>
          <p:spPr>
            <a:xfrm rot="5400000" flipH="1">
              <a:off x="10562282" y="4342124"/>
              <a:ext cx="70749" cy="7074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828481">
                <a:defRPr/>
              </a:pPr>
              <a:endParaRPr lang="en-IN" sz="3600">
                <a:solidFill>
                  <a:prstClr val="white"/>
                </a:solidFill>
              </a:endParaRP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AA90A5E5-A9F3-658D-9B33-A29FE6A3FC18}"/>
                </a:ext>
              </a:extLst>
            </p:cNvPr>
            <p:cNvSpPr/>
            <p:nvPr/>
          </p:nvSpPr>
          <p:spPr>
            <a:xfrm rot="5400000" flipH="1">
              <a:off x="10354119" y="4342124"/>
              <a:ext cx="70749" cy="7074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828481">
                <a:defRPr/>
              </a:pPr>
              <a:endParaRPr lang="en-IN" sz="3600">
                <a:solidFill>
                  <a:prstClr val="white"/>
                </a:solidFill>
              </a:endParaRPr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652D0D3B-8534-5446-DCD4-3A6C3CFF22E0}"/>
                </a:ext>
              </a:extLst>
            </p:cNvPr>
            <p:cNvSpPr/>
            <p:nvPr/>
          </p:nvSpPr>
          <p:spPr>
            <a:xfrm rot="5400000" flipH="1">
              <a:off x="10145956" y="4342124"/>
              <a:ext cx="70749" cy="7074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828481">
                <a:defRPr/>
              </a:pPr>
              <a:endParaRPr lang="en-IN" sz="3600">
                <a:solidFill>
                  <a:prstClr val="white"/>
                </a:solidFill>
              </a:endParaRPr>
            </a:p>
          </p:txBody>
        </p:sp>
      </p:grpSp>
      <p:grpSp>
        <p:nvGrpSpPr>
          <p:cNvPr id="39952" name="Group 86">
            <a:extLst>
              <a:ext uri="{FF2B5EF4-FFF2-40B4-BE49-F238E27FC236}">
                <a16:creationId xmlns:a16="http://schemas.microsoft.com/office/drawing/2014/main" id="{8E361840-48C5-C7DF-E2FB-04CE29EE1EDF}"/>
              </a:ext>
            </a:extLst>
          </p:cNvPr>
          <p:cNvGrpSpPr>
            <a:grpSpLocks/>
          </p:cNvGrpSpPr>
          <p:nvPr/>
        </p:nvGrpSpPr>
        <p:grpSpPr bwMode="auto">
          <a:xfrm>
            <a:off x="654845" y="7581900"/>
            <a:ext cx="445293" cy="1981200"/>
            <a:chOff x="1516396" y="479530"/>
            <a:chExt cx="295759" cy="1319726"/>
          </a:xfrm>
        </p:grpSpPr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3EFC15D1-BE9D-98DA-8639-23FEED817CCE}"/>
                </a:ext>
              </a:extLst>
            </p:cNvPr>
            <p:cNvSpPr/>
            <p:nvPr/>
          </p:nvSpPr>
          <p:spPr>
            <a:xfrm flipH="1">
              <a:off x="1516396" y="479530"/>
              <a:ext cx="71172" cy="713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828481">
                <a:defRPr/>
              </a:pPr>
              <a:endParaRPr lang="en-IN" sz="3600">
                <a:solidFill>
                  <a:prstClr val="white"/>
                </a:solidFill>
              </a:endParaRP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70EE34A7-0429-94F9-512C-608D1449A28F}"/>
                </a:ext>
              </a:extLst>
            </p:cNvPr>
            <p:cNvSpPr/>
            <p:nvPr/>
          </p:nvSpPr>
          <p:spPr>
            <a:xfrm flipH="1">
              <a:off x="1516396" y="687324"/>
              <a:ext cx="71172" cy="7137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828481">
                <a:defRPr/>
              </a:pPr>
              <a:endParaRPr lang="en-IN" sz="3600">
                <a:solidFill>
                  <a:prstClr val="white"/>
                </a:solidFill>
              </a:endParaRPr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19361FDB-230A-FEB6-4CC9-B7F2B431E69F}"/>
                </a:ext>
              </a:extLst>
            </p:cNvPr>
            <p:cNvSpPr/>
            <p:nvPr/>
          </p:nvSpPr>
          <p:spPr>
            <a:xfrm flipH="1">
              <a:off x="1516396" y="895117"/>
              <a:ext cx="71172" cy="713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828481">
                <a:defRPr/>
              </a:pPr>
              <a:endParaRPr lang="en-IN" sz="3600">
                <a:solidFill>
                  <a:prstClr val="white"/>
                </a:solidFill>
              </a:endParaRPr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1CA2CC88-BB3F-AE98-7640-FE92A22A0C06}"/>
                </a:ext>
              </a:extLst>
            </p:cNvPr>
            <p:cNvSpPr/>
            <p:nvPr/>
          </p:nvSpPr>
          <p:spPr>
            <a:xfrm flipH="1">
              <a:off x="1516396" y="1104496"/>
              <a:ext cx="71172" cy="6979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828481">
                <a:defRPr/>
              </a:pPr>
              <a:endParaRPr lang="en-IN" sz="3600">
                <a:solidFill>
                  <a:prstClr val="white"/>
                </a:solidFill>
              </a:endParaRPr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EE04BC48-33C3-8968-D620-852231D1579E}"/>
                </a:ext>
              </a:extLst>
            </p:cNvPr>
            <p:cNvSpPr/>
            <p:nvPr/>
          </p:nvSpPr>
          <p:spPr>
            <a:xfrm flipH="1">
              <a:off x="1516396" y="1312290"/>
              <a:ext cx="71172" cy="7137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828481">
                <a:defRPr/>
              </a:pPr>
              <a:endParaRPr lang="en-IN" sz="3600">
                <a:solidFill>
                  <a:prstClr val="white"/>
                </a:solidFill>
              </a:endParaRPr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5F7268DE-CD4D-3A76-9557-BC1F9D8B2C08}"/>
                </a:ext>
              </a:extLst>
            </p:cNvPr>
            <p:cNvSpPr/>
            <p:nvPr/>
          </p:nvSpPr>
          <p:spPr>
            <a:xfrm flipH="1">
              <a:off x="1516396" y="1520083"/>
              <a:ext cx="71172" cy="713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828481">
                <a:defRPr/>
              </a:pPr>
              <a:endParaRPr lang="en-IN" sz="3600">
                <a:solidFill>
                  <a:prstClr val="white"/>
                </a:solidFill>
              </a:endParaRPr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1D163728-4C29-90DC-7702-B0019C712BF7}"/>
                </a:ext>
              </a:extLst>
            </p:cNvPr>
            <p:cNvSpPr/>
            <p:nvPr/>
          </p:nvSpPr>
          <p:spPr>
            <a:xfrm flipH="1">
              <a:off x="1516396" y="1727877"/>
              <a:ext cx="71172" cy="7137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828481">
                <a:defRPr/>
              </a:pPr>
              <a:endParaRPr lang="en-IN" sz="3600">
                <a:solidFill>
                  <a:prstClr val="white"/>
                </a:solidFill>
              </a:endParaRPr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6394B1E6-1A27-0B95-1AD4-1B23AC5A469B}"/>
                </a:ext>
              </a:extLst>
            </p:cNvPr>
            <p:cNvSpPr/>
            <p:nvPr/>
          </p:nvSpPr>
          <p:spPr>
            <a:xfrm flipH="1">
              <a:off x="1740983" y="479530"/>
              <a:ext cx="71172" cy="713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828481">
                <a:defRPr/>
              </a:pPr>
              <a:endParaRPr lang="en-IN" sz="3600">
                <a:solidFill>
                  <a:prstClr val="white"/>
                </a:solidFill>
              </a:endParaRP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A8A449F7-22D6-D38F-E7E2-DC8AC8571594}"/>
                </a:ext>
              </a:extLst>
            </p:cNvPr>
            <p:cNvSpPr/>
            <p:nvPr/>
          </p:nvSpPr>
          <p:spPr>
            <a:xfrm flipH="1">
              <a:off x="1740983" y="687324"/>
              <a:ext cx="71172" cy="7137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828481">
                <a:defRPr/>
              </a:pPr>
              <a:endParaRPr lang="en-IN" sz="3600">
                <a:solidFill>
                  <a:prstClr val="white"/>
                </a:solidFill>
              </a:endParaRPr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37AE8F57-3525-E52E-852E-A6BE7A7E353B}"/>
                </a:ext>
              </a:extLst>
            </p:cNvPr>
            <p:cNvSpPr/>
            <p:nvPr/>
          </p:nvSpPr>
          <p:spPr>
            <a:xfrm flipH="1">
              <a:off x="1740983" y="895117"/>
              <a:ext cx="71172" cy="713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828481">
                <a:defRPr/>
              </a:pPr>
              <a:endParaRPr lang="en-IN" sz="3600">
                <a:solidFill>
                  <a:prstClr val="white"/>
                </a:solidFill>
              </a:endParaRPr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B1881272-0F68-4021-2461-39BC6F337DCF}"/>
                </a:ext>
              </a:extLst>
            </p:cNvPr>
            <p:cNvSpPr/>
            <p:nvPr/>
          </p:nvSpPr>
          <p:spPr>
            <a:xfrm flipH="1">
              <a:off x="1740983" y="1104496"/>
              <a:ext cx="71172" cy="6979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828481">
                <a:defRPr/>
              </a:pPr>
              <a:endParaRPr lang="en-IN" sz="3600">
                <a:solidFill>
                  <a:prstClr val="white"/>
                </a:solidFill>
              </a:endParaRPr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44A747EB-BBBD-FD93-8B5E-589EBB9E2EF1}"/>
                </a:ext>
              </a:extLst>
            </p:cNvPr>
            <p:cNvSpPr/>
            <p:nvPr/>
          </p:nvSpPr>
          <p:spPr>
            <a:xfrm flipH="1">
              <a:off x="1740983" y="1312290"/>
              <a:ext cx="71172" cy="7137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828481">
                <a:defRPr/>
              </a:pPr>
              <a:endParaRPr lang="en-IN" sz="3600">
                <a:solidFill>
                  <a:prstClr val="white"/>
                </a:solidFill>
              </a:endParaRPr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58EB5954-DEFD-19DC-552D-7AE928F3D135}"/>
                </a:ext>
              </a:extLst>
            </p:cNvPr>
            <p:cNvSpPr/>
            <p:nvPr/>
          </p:nvSpPr>
          <p:spPr>
            <a:xfrm flipH="1">
              <a:off x="1740983" y="1520083"/>
              <a:ext cx="71172" cy="713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828481">
                <a:defRPr/>
              </a:pPr>
              <a:endParaRPr lang="en-IN" sz="3600">
                <a:solidFill>
                  <a:prstClr val="white"/>
                </a:solidFill>
              </a:endParaRP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EEE2196C-550D-C2E0-6C2E-3791ED005F92}"/>
                </a:ext>
              </a:extLst>
            </p:cNvPr>
            <p:cNvSpPr/>
            <p:nvPr/>
          </p:nvSpPr>
          <p:spPr>
            <a:xfrm flipH="1">
              <a:off x="1740983" y="1727877"/>
              <a:ext cx="71172" cy="7137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828481">
                <a:defRPr/>
              </a:pPr>
              <a:endParaRPr lang="en-IN" sz="3600">
                <a:solidFill>
                  <a:prstClr val="white"/>
                </a:solidFill>
              </a:endParaRPr>
            </a:p>
          </p:txBody>
        </p:sp>
      </p:grpSp>
      <p:sp>
        <p:nvSpPr>
          <p:cNvPr id="97" name="Freeform 9">
            <a:extLst>
              <a:ext uri="{FF2B5EF4-FFF2-40B4-BE49-F238E27FC236}">
                <a16:creationId xmlns:a16="http://schemas.microsoft.com/office/drawing/2014/main" id="{17E2F4F1-20F1-7AA7-4D35-A7B4DD13DD63}"/>
              </a:ext>
            </a:extLst>
          </p:cNvPr>
          <p:cNvSpPr>
            <a:spLocks/>
          </p:cNvSpPr>
          <p:nvPr/>
        </p:nvSpPr>
        <p:spPr bwMode="auto">
          <a:xfrm>
            <a:off x="4342883" y="2776834"/>
            <a:ext cx="3933872" cy="2607026"/>
          </a:xfrm>
          <a:custGeom>
            <a:avLst/>
            <a:gdLst>
              <a:gd name="T0" fmla="*/ 785 w 817"/>
              <a:gd name="T1" fmla="*/ 140 h 541"/>
              <a:gd name="T2" fmla="*/ 677 w 817"/>
              <a:gd name="T3" fmla="*/ 363 h 541"/>
              <a:gd name="T4" fmla="*/ 254 w 817"/>
              <a:gd name="T5" fmla="*/ 509 h 541"/>
              <a:gd name="T6" fmla="*/ 32 w 817"/>
              <a:gd name="T7" fmla="*/ 401 h 541"/>
              <a:gd name="T8" fmla="*/ 32 w 817"/>
              <a:gd name="T9" fmla="*/ 401 h 541"/>
              <a:gd name="T10" fmla="*/ 140 w 817"/>
              <a:gd name="T11" fmla="*/ 179 h 541"/>
              <a:gd name="T12" fmla="*/ 562 w 817"/>
              <a:gd name="T13" fmla="*/ 32 h 541"/>
              <a:gd name="T14" fmla="*/ 785 w 817"/>
              <a:gd name="T15" fmla="*/ 140 h 5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817" h="541">
                <a:moveTo>
                  <a:pt x="785" y="140"/>
                </a:moveTo>
                <a:cubicBezTo>
                  <a:pt x="817" y="231"/>
                  <a:pt x="768" y="331"/>
                  <a:pt x="677" y="363"/>
                </a:cubicBezTo>
                <a:cubicBezTo>
                  <a:pt x="254" y="509"/>
                  <a:pt x="254" y="509"/>
                  <a:pt x="254" y="509"/>
                </a:cubicBezTo>
                <a:cubicBezTo>
                  <a:pt x="163" y="541"/>
                  <a:pt x="63" y="493"/>
                  <a:pt x="32" y="401"/>
                </a:cubicBezTo>
                <a:cubicBezTo>
                  <a:pt x="32" y="401"/>
                  <a:pt x="32" y="401"/>
                  <a:pt x="32" y="401"/>
                </a:cubicBezTo>
                <a:cubicBezTo>
                  <a:pt x="0" y="310"/>
                  <a:pt x="48" y="210"/>
                  <a:pt x="140" y="179"/>
                </a:cubicBezTo>
                <a:cubicBezTo>
                  <a:pt x="562" y="32"/>
                  <a:pt x="562" y="32"/>
                  <a:pt x="562" y="32"/>
                </a:cubicBezTo>
                <a:cubicBezTo>
                  <a:pt x="654" y="0"/>
                  <a:pt x="753" y="49"/>
                  <a:pt x="785" y="140"/>
                </a:cubicBezTo>
                <a:close/>
              </a:path>
            </a:pathLst>
          </a:custGeom>
          <a:solidFill>
            <a:schemeClr val="tx1">
              <a:alpha val="30000"/>
            </a:schemeClr>
          </a:solidFill>
          <a:ln w="9525">
            <a:noFill/>
            <a:round/>
            <a:headEnd/>
            <a:tailEnd/>
          </a:ln>
          <a:effectLst>
            <a:softEdge rad="457200"/>
          </a:effectLst>
        </p:spPr>
        <p:txBody>
          <a:bodyPr/>
          <a:lstStyle/>
          <a:p>
            <a:pPr defTabSz="1828481">
              <a:defRPr/>
            </a:pPr>
            <a:endParaRPr lang="en-IN" sz="3600">
              <a:solidFill>
                <a:prstClr val="black"/>
              </a:solidFill>
              <a:latin typeface="Segoe UI"/>
            </a:endParaRPr>
          </a:p>
        </p:txBody>
      </p:sp>
      <p:sp>
        <p:nvSpPr>
          <p:cNvPr id="16" name="Freeform 9">
            <a:extLst>
              <a:ext uri="{FF2B5EF4-FFF2-40B4-BE49-F238E27FC236}">
                <a16:creationId xmlns:a16="http://schemas.microsoft.com/office/drawing/2014/main" id="{2476364A-7060-96C7-1BB6-AD82DF2469FD}"/>
              </a:ext>
            </a:extLst>
          </p:cNvPr>
          <p:cNvSpPr>
            <a:spLocks/>
          </p:cNvSpPr>
          <p:nvPr/>
        </p:nvSpPr>
        <p:spPr bwMode="auto">
          <a:xfrm>
            <a:off x="3960020" y="1931195"/>
            <a:ext cx="3933825" cy="2607468"/>
          </a:xfrm>
          <a:custGeom>
            <a:avLst/>
            <a:gdLst>
              <a:gd name="T0" fmla="*/ 785 w 817"/>
              <a:gd name="T1" fmla="*/ 140 h 541"/>
              <a:gd name="T2" fmla="*/ 677 w 817"/>
              <a:gd name="T3" fmla="*/ 363 h 541"/>
              <a:gd name="T4" fmla="*/ 254 w 817"/>
              <a:gd name="T5" fmla="*/ 509 h 541"/>
              <a:gd name="T6" fmla="*/ 32 w 817"/>
              <a:gd name="T7" fmla="*/ 401 h 541"/>
              <a:gd name="T8" fmla="*/ 32 w 817"/>
              <a:gd name="T9" fmla="*/ 401 h 541"/>
              <a:gd name="T10" fmla="*/ 140 w 817"/>
              <a:gd name="T11" fmla="*/ 179 h 541"/>
              <a:gd name="T12" fmla="*/ 562 w 817"/>
              <a:gd name="T13" fmla="*/ 32 h 541"/>
              <a:gd name="T14" fmla="*/ 785 w 817"/>
              <a:gd name="T15" fmla="*/ 140 h 5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817" h="541">
                <a:moveTo>
                  <a:pt x="785" y="140"/>
                </a:moveTo>
                <a:cubicBezTo>
                  <a:pt x="817" y="231"/>
                  <a:pt x="768" y="331"/>
                  <a:pt x="677" y="363"/>
                </a:cubicBezTo>
                <a:cubicBezTo>
                  <a:pt x="254" y="509"/>
                  <a:pt x="254" y="509"/>
                  <a:pt x="254" y="509"/>
                </a:cubicBezTo>
                <a:cubicBezTo>
                  <a:pt x="163" y="541"/>
                  <a:pt x="63" y="493"/>
                  <a:pt x="32" y="401"/>
                </a:cubicBezTo>
                <a:cubicBezTo>
                  <a:pt x="32" y="401"/>
                  <a:pt x="32" y="401"/>
                  <a:pt x="32" y="401"/>
                </a:cubicBezTo>
                <a:cubicBezTo>
                  <a:pt x="0" y="310"/>
                  <a:pt x="48" y="210"/>
                  <a:pt x="140" y="179"/>
                </a:cubicBezTo>
                <a:cubicBezTo>
                  <a:pt x="562" y="32"/>
                  <a:pt x="562" y="32"/>
                  <a:pt x="562" y="32"/>
                </a:cubicBezTo>
                <a:cubicBezTo>
                  <a:pt x="654" y="0"/>
                  <a:pt x="753" y="49"/>
                  <a:pt x="785" y="140"/>
                </a:cubicBezTo>
                <a:close/>
              </a:path>
            </a:pathLst>
          </a:custGeom>
          <a:gradFill>
            <a:gsLst>
              <a:gs pos="0">
                <a:srgbClr val="0432FF"/>
              </a:gs>
              <a:gs pos="86000">
                <a:schemeClr val="accent1">
                  <a:lumMod val="75000"/>
                </a:schemeClr>
              </a:gs>
            </a:gsLst>
            <a:lin ang="7800000" scaled="0"/>
          </a:gradFill>
          <a:ln w="9525">
            <a:noFill/>
            <a:round/>
            <a:headEnd/>
            <a:tailEnd/>
          </a:ln>
        </p:spPr>
        <p:txBody>
          <a:bodyPr/>
          <a:lstStyle/>
          <a:p>
            <a:pPr defTabSz="1828481">
              <a:defRPr/>
            </a:pPr>
            <a:endParaRPr lang="en-IN" sz="3600">
              <a:solidFill>
                <a:prstClr val="black"/>
              </a:solidFill>
              <a:latin typeface="Segoe UI"/>
            </a:endParaRPr>
          </a:p>
        </p:txBody>
      </p:sp>
      <p:sp>
        <p:nvSpPr>
          <p:cNvPr id="98" name="Freeform 9">
            <a:extLst>
              <a:ext uri="{FF2B5EF4-FFF2-40B4-BE49-F238E27FC236}">
                <a16:creationId xmlns:a16="http://schemas.microsoft.com/office/drawing/2014/main" id="{61289608-5125-8567-F989-129F393D3915}"/>
              </a:ext>
            </a:extLst>
          </p:cNvPr>
          <p:cNvSpPr>
            <a:spLocks/>
          </p:cNvSpPr>
          <p:nvPr/>
        </p:nvSpPr>
        <p:spPr bwMode="auto">
          <a:xfrm>
            <a:off x="11248399" y="6122769"/>
            <a:ext cx="2850788" cy="1889253"/>
          </a:xfrm>
          <a:custGeom>
            <a:avLst/>
            <a:gdLst>
              <a:gd name="T0" fmla="*/ 785 w 817"/>
              <a:gd name="T1" fmla="*/ 140 h 541"/>
              <a:gd name="T2" fmla="*/ 677 w 817"/>
              <a:gd name="T3" fmla="*/ 363 h 541"/>
              <a:gd name="T4" fmla="*/ 254 w 817"/>
              <a:gd name="T5" fmla="*/ 509 h 541"/>
              <a:gd name="T6" fmla="*/ 32 w 817"/>
              <a:gd name="T7" fmla="*/ 401 h 541"/>
              <a:gd name="T8" fmla="*/ 32 w 817"/>
              <a:gd name="T9" fmla="*/ 401 h 541"/>
              <a:gd name="T10" fmla="*/ 140 w 817"/>
              <a:gd name="T11" fmla="*/ 179 h 541"/>
              <a:gd name="T12" fmla="*/ 562 w 817"/>
              <a:gd name="T13" fmla="*/ 32 h 541"/>
              <a:gd name="T14" fmla="*/ 785 w 817"/>
              <a:gd name="T15" fmla="*/ 140 h 5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817" h="541">
                <a:moveTo>
                  <a:pt x="785" y="140"/>
                </a:moveTo>
                <a:cubicBezTo>
                  <a:pt x="817" y="231"/>
                  <a:pt x="768" y="331"/>
                  <a:pt x="677" y="363"/>
                </a:cubicBezTo>
                <a:cubicBezTo>
                  <a:pt x="254" y="509"/>
                  <a:pt x="254" y="509"/>
                  <a:pt x="254" y="509"/>
                </a:cubicBezTo>
                <a:cubicBezTo>
                  <a:pt x="163" y="541"/>
                  <a:pt x="63" y="493"/>
                  <a:pt x="32" y="401"/>
                </a:cubicBezTo>
                <a:cubicBezTo>
                  <a:pt x="32" y="401"/>
                  <a:pt x="32" y="401"/>
                  <a:pt x="32" y="401"/>
                </a:cubicBezTo>
                <a:cubicBezTo>
                  <a:pt x="0" y="310"/>
                  <a:pt x="48" y="210"/>
                  <a:pt x="140" y="179"/>
                </a:cubicBezTo>
                <a:cubicBezTo>
                  <a:pt x="562" y="32"/>
                  <a:pt x="562" y="32"/>
                  <a:pt x="562" y="32"/>
                </a:cubicBezTo>
                <a:cubicBezTo>
                  <a:pt x="654" y="0"/>
                  <a:pt x="753" y="49"/>
                  <a:pt x="785" y="140"/>
                </a:cubicBezTo>
                <a:close/>
              </a:path>
            </a:pathLst>
          </a:custGeom>
          <a:gradFill>
            <a:gsLst>
              <a:gs pos="0">
                <a:srgbClr val="0432FF"/>
              </a:gs>
              <a:gs pos="86000">
                <a:schemeClr val="accent1">
                  <a:lumMod val="75000"/>
                </a:schemeClr>
              </a:gs>
            </a:gsLst>
            <a:lin ang="7800000" scaled="0"/>
          </a:gradFill>
          <a:ln w="9525">
            <a:noFill/>
            <a:round/>
            <a:headEnd/>
            <a:tailEnd/>
          </a:ln>
          <a:effectLst>
            <a:softEdge rad="381000"/>
          </a:effectLst>
        </p:spPr>
        <p:txBody>
          <a:bodyPr/>
          <a:lstStyle/>
          <a:p>
            <a:pPr defTabSz="1828481">
              <a:defRPr/>
            </a:pPr>
            <a:endParaRPr lang="en-IN" sz="3600">
              <a:solidFill>
                <a:prstClr val="black"/>
              </a:solidFill>
              <a:latin typeface="Segoe UI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50">
        <p15:prstTrans prst="peelOff"/>
      </p:transition>
    </mc:Choice>
    <mc:Fallback xmlns="">
      <p:transition spd="slow" advTm="25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 descr="Two women standing in front of a sign&#10;&#10;Description automatically generated">
            <a:extLst>
              <a:ext uri="{FF2B5EF4-FFF2-40B4-BE49-F238E27FC236}">
                <a16:creationId xmlns:a16="http://schemas.microsoft.com/office/drawing/2014/main" id="{F99758BB-C323-7027-563E-14E0ADB16CD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0"/>
            <a:ext cx="16286694" cy="10287000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 rot="1818284">
            <a:off x="13270169" y="-2236578"/>
            <a:ext cx="3542093" cy="15881952"/>
            <a:chOff x="0" y="0"/>
            <a:chExt cx="1041002" cy="422182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41002" cy="4221827"/>
            </a:xfrm>
            <a:custGeom>
              <a:avLst/>
              <a:gdLst/>
              <a:ahLst/>
              <a:cxnLst/>
              <a:rect l="l" t="t" r="r" b="b"/>
              <a:pathLst>
                <a:path w="1041002" h="4221827">
                  <a:moveTo>
                    <a:pt x="0" y="0"/>
                  </a:moveTo>
                  <a:lnTo>
                    <a:pt x="1041002" y="0"/>
                  </a:lnTo>
                  <a:lnTo>
                    <a:pt x="1041002" y="4221827"/>
                  </a:lnTo>
                  <a:lnTo>
                    <a:pt x="0" y="4221827"/>
                  </a:lnTo>
                  <a:close/>
                </a:path>
              </a:pathLst>
            </a:custGeom>
            <a:gradFill rotWithShape="1">
              <a:gsLst>
                <a:gs pos="0">
                  <a:srgbClr val="AEBDD6">
                    <a:alpha val="100000"/>
                  </a:srgbClr>
                </a:gs>
                <a:gs pos="100000">
                  <a:srgbClr val="0137F4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VN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1041002" cy="4278977"/>
            </a:xfrm>
            <a:prstGeom prst="rect">
              <a:avLst/>
            </a:prstGeom>
          </p:spPr>
          <p:txBody>
            <a:bodyPr lIns="50801" tIns="50801" rIns="50801" bIns="50801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1818284">
            <a:off x="19477976" y="-7285015"/>
            <a:ext cx="274712" cy="11053763"/>
            <a:chOff x="0" y="0"/>
            <a:chExt cx="72352" cy="291127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72352" cy="2911279"/>
            </a:xfrm>
            <a:custGeom>
              <a:avLst/>
              <a:gdLst/>
              <a:ahLst/>
              <a:cxnLst/>
              <a:rect l="l" t="t" r="r" b="b"/>
              <a:pathLst>
                <a:path w="72352" h="2911279">
                  <a:moveTo>
                    <a:pt x="0" y="0"/>
                  </a:moveTo>
                  <a:lnTo>
                    <a:pt x="72352" y="0"/>
                  </a:lnTo>
                  <a:lnTo>
                    <a:pt x="72352" y="2911279"/>
                  </a:lnTo>
                  <a:lnTo>
                    <a:pt x="0" y="2911279"/>
                  </a:lnTo>
                  <a:close/>
                </a:path>
              </a:pathLst>
            </a:custGeom>
            <a:gradFill rotWithShape="1">
              <a:gsLst>
                <a:gs pos="0">
                  <a:srgbClr val="AEBDD6">
                    <a:alpha val="100000"/>
                  </a:srgbClr>
                </a:gs>
                <a:gs pos="100000">
                  <a:srgbClr val="0137F4">
                    <a:alpha val="100000"/>
                  </a:srgbClr>
                </a:gs>
              </a:gsLst>
              <a:path path="circle">
                <a:fillToRect l="50000" t="50000" r="50000" b="50000"/>
              </a:path>
            </a:gradFill>
          </p:spPr>
          <p:txBody>
            <a:bodyPr/>
            <a:lstStyle/>
            <a:p>
              <a:endParaRPr lang="en-VN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72352" cy="2968429"/>
            </a:xfrm>
            <a:prstGeom prst="rect">
              <a:avLst/>
            </a:prstGeom>
          </p:spPr>
          <p:txBody>
            <a:bodyPr lIns="50801" tIns="50801" rIns="50801" bIns="50801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1818284">
            <a:off x="9534406" y="5319614"/>
            <a:ext cx="274712" cy="11053763"/>
            <a:chOff x="0" y="0"/>
            <a:chExt cx="72352" cy="291127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72352" cy="2911279"/>
            </a:xfrm>
            <a:custGeom>
              <a:avLst/>
              <a:gdLst/>
              <a:ahLst/>
              <a:cxnLst/>
              <a:rect l="l" t="t" r="r" b="b"/>
              <a:pathLst>
                <a:path w="72352" h="2911279">
                  <a:moveTo>
                    <a:pt x="0" y="0"/>
                  </a:moveTo>
                  <a:lnTo>
                    <a:pt x="72352" y="0"/>
                  </a:lnTo>
                  <a:lnTo>
                    <a:pt x="72352" y="2911279"/>
                  </a:lnTo>
                  <a:lnTo>
                    <a:pt x="0" y="2911279"/>
                  </a:lnTo>
                  <a:close/>
                </a:path>
              </a:pathLst>
            </a:custGeom>
            <a:gradFill rotWithShape="1">
              <a:gsLst>
                <a:gs pos="0">
                  <a:srgbClr val="0037F4">
                    <a:alpha val="100000"/>
                  </a:srgbClr>
                </a:gs>
                <a:gs pos="100000">
                  <a:srgbClr val="E4DBE4">
                    <a:alpha val="100000"/>
                  </a:srgbClr>
                </a:gs>
              </a:gsLst>
              <a:path path="circle">
                <a:fillToRect l="50000" t="50000" r="50000" b="50000"/>
              </a:path>
            </a:gradFill>
          </p:spPr>
          <p:txBody>
            <a:bodyPr/>
            <a:lstStyle/>
            <a:p>
              <a:endParaRPr lang="en-VN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72352" cy="2968429"/>
            </a:xfrm>
            <a:prstGeom prst="rect">
              <a:avLst/>
            </a:prstGeom>
          </p:spPr>
          <p:txBody>
            <a:bodyPr lIns="50801" tIns="50801" rIns="50801" bIns="50801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 rot="1818284">
            <a:off x="16125860" y="4413261"/>
            <a:ext cx="3194204" cy="7569921"/>
            <a:chOff x="0" y="0"/>
            <a:chExt cx="841272" cy="1993724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41272" cy="1993724"/>
            </a:xfrm>
            <a:custGeom>
              <a:avLst/>
              <a:gdLst/>
              <a:ahLst/>
              <a:cxnLst/>
              <a:rect l="l" t="t" r="r" b="b"/>
              <a:pathLst>
                <a:path w="841272" h="1993724">
                  <a:moveTo>
                    <a:pt x="0" y="0"/>
                  </a:moveTo>
                  <a:lnTo>
                    <a:pt x="841272" y="0"/>
                  </a:lnTo>
                  <a:lnTo>
                    <a:pt x="841272" y="1993724"/>
                  </a:lnTo>
                  <a:lnTo>
                    <a:pt x="0" y="1993724"/>
                  </a:lnTo>
                  <a:close/>
                </a:path>
              </a:pathLst>
            </a:custGeom>
            <a:gradFill rotWithShape="1">
              <a:gsLst>
                <a:gs pos="0">
                  <a:srgbClr val="AEBDD6">
                    <a:alpha val="100000"/>
                  </a:srgbClr>
                </a:gs>
                <a:gs pos="100000">
                  <a:srgbClr val="0137F4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VN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57150"/>
              <a:ext cx="841272" cy="2050874"/>
            </a:xfrm>
            <a:prstGeom prst="rect">
              <a:avLst/>
            </a:prstGeom>
          </p:spPr>
          <p:txBody>
            <a:bodyPr lIns="50801" tIns="50801" rIns="50801" bIns="50801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29" name="TextBox 24">
            <a:extLst>
              <a:ext uri="{FF2B5EF4-FFF2-40B4-BE49-F238E27FC236}">
                <a16:creationId xmlns:a16="http://schemas.microsoft.com/office/drawing/2014/main" id="{45F1CDC1-3D1A-777C-84D4-F537DFB4E7D0}"/>
              </a:ext>
            </a:extLst>
          </p:cNvPr>
          <p:cNvSpPr txBox="1"/>
          <p:nvPr/>
        </p:nvSpPr>
        <p:spPr>
          <a:xfrm>
            <a:off x="282778" y="7777156"/>
            <a:ext cx="6983366" cy="9812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433"/>
              </a:lnSpc>
            </a:pPr>
            <a:r>
              <a:rPr lang="en-US" sz="6000" b="1" dirty="0">
                <a:solidFill>
                  <a:schemeClr val="bg1"/>
                </a:solidFill>
                <a:latin typeface="SVN-Gilroy SemiBold" pitchFamily="2" charset="77"/>
              </a:rPr>
              <a:t>Lesson 1</a:t>
            </a:r>
          </a:p>
        </p:txBody>
      </p:sp>
      <p:grpSp>
        <p:nvGrpSpPr>
          <p:cNvPr id="39" name="Group 16">
            <a:extLst>
              <a:ext uri="{FF2B5EF4-FFF2-40B4-BE49-F238E27FC236}">
                <a16:creationId xmlns:a16="http://schemas.microsoft.com/office/drawing/2014/main" id="{88D5FB85-73D6-4494-F0FE-2D539D1BA8BE}"/>
              </a:ext>
            </a:extLst>
          </p:cNvPr>
          <p:cNvGrpSpPr/>
          <p:nvPr/>
        </p:nvGrpSpPr>
        <p:grpSpPr>
          <a:xfrm>
            <a:off x="11678985" y="2350718"/>
            <a:ext cx="6280866" cy="5585565"/>
            <a:chOff x="0" y="0"/>
            <a:chExt cx="21896591" cy="19472605"/>
          </a:xfrm>
        </p:grpSpPr>
        <p:sp>
          <p:nvSpPr>
            <p:cNvPr id="40" name="Freeform 17">
              <a:extLst>
                <a:ext uri="{FF2B5EF4-FFF2-40B4-BE49-F238E27FC236}">
                  <a16:creationId xmlns:a16="http://schemas.microsoft.com/office/drawing/2014/main" id="{4E76FC5B-2828-0669-4BC2-7EBE989244A7}"/>
                </a:ext>
              </a:extLst>
            </p:cNvPr>
            <p:cNvSpPr/>
            <p:nvPr/>
          </p:nvSpPr>
          <p:spPr>
            <a:xfrm rot="42000">
              <a:off x="119766" y="-133029"/>
              <a:ext cx="21894944" cy="19738714"/>
            </a:xfrm>
            <a:custGeom>
              <a:avLst/>
              <a:gdLst/>
              <a:ahLst/>
              <a:cxnLst/>
              <a:rect l="l" t="t" r="r" b="b"/>
              <a:pathLst>
                <a:path w="21894944" h="19738714">
                  <a:moveTo>
                    <a:pt x="11108705" y="128879"/>
                  </a:moveTo>
                  <a:lnTo>
                    <a:pt x="0" y="19738714"/>
                  </a:lnTo>
                  <a:lnTo>
                    <a:pt x="21894944" y="19471203"/>
                  </a:lnTo>
                  <a:lnTo>
                    <a:pt x="21657046" y="0"/>
                  </a:lnTo>
                  <a:close/>
                </a:path>
              </a:pathLst>
            </a:custGeom>
            <a:blipFill>
              <a:blip r:embed="rId3"/>
              <a:stretch>
                <a:fillRect l="-105932" t="-6341" r="-10127" b="-28468"/>
              </a:stretch>
            </a:blipFill>
          </p:spPr>
          <p:txBody>
            <a:bodyPr/>
            <a:lstStyle/>
            <a:p>
              <a:endParaRPr lang="en-VN"/>
            </a:p>
          </p:txBody>
        </p:sp>
      </p:grpSp>
      <p:grpSp>
        <p:nvGrpSpPr>
          <p:cNvPr id="12" name="Group 7">
            <a:extLst>
              <a:ext uri="{FF2B5EF4-FFF2-40B4-BE49-F238E27FC236}">
                <a16:creationId xmlns:a16="http://schemas.microsoft.com/office/drawing/2014/main" id="{DE74290D-058F-55EF-6B11-FFCFF539B06E}"/>
              </a:ext>
            </a:extLst>
          </p:cNvPr>
          <p:cNvGrpSpPr/>
          <p:nvPr/>
        </p:nvGrpSpPr>
        <p:grpSpPr>
          <a:xfrm>
            <a:off x="457022" y="475374"/>
            <a:ext cx="993693" cy="938319"/>
            <a:chOff x="0" y="0"/>
            <a:chExt cx="812800" cy="812800"/>
          </a:xfrm>
        </p:grpSpPr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BCA83BDF-F8B9-2BEC-C8D8-D6F0B69612D7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7900"/>
            </a:solidFill>
          </p:spPr>
          <p:txBody>
            <a:bodyPr/>
            <a:lstStyle/>
            <a:p>
              <a:endParaRPr lang="en-VN" dirty="0"/>
            </a:p>
          </p:txBody>
        </p:sp>
        <p:sp>
          <p:nvSpPr>
            <p:cNvPr id="17" name="TextBox 9">
              <a:extLst>
                <a:ext uri="{FF2B5EF4-FFF2-40B4-BE49-F238E27FC236}">
                  <a16:creationId xmlns:a16="http://schemas.microsoft.com/office/drawing/2014/main" id="{735CCC38-B455-F43F-976D-FAE20C68614F}"/>
                </a:ext>
              </a:extLst>
            </p:cNvPr>
            <p:cNvSpPr txBox="1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lIns="50801" tIns="50801" rIns="50801" bIns="50801" rtlCol="0" anchor="ctr"/>
            <a:lstStyle/>
            <a:p>
              <a:pPr algn="ctr">
                <a:lnSpc>
                  <a:spcPts val="5520"/>
                </a:lnSpc>
              </a:pPr>
              <a:r>
                <a:rPr lang="en-US" sz="3999" b="1" dirty="0">
                  <a:solidFill>
                    <a:srgbClr val="FFFFFF"/>
                  </a:solidFill>
                  <a:latin typeface="SVN-Gilroy XBold" pitchFamily="2" charset="77"/>
                </a:rPr>
                <a:t>3</a:t>
              </a:r>
            </a:p>
          </p:txBody>
        </p:sp>
      </p:grpSp>
      <p:sp>
        <p:nvSpPr>
          <p:cNvPr id="18" name="Google Shape;152;p25">
            <a:extLst>
              <a:ext uri="{FF2B5EF4-FFF2-40B4-BE49-F238E27FC236}">
                <a16:creationId xmlns:a16="http://schemas.microsoft.com/office/drawing/2014/main" id="{B4435876-9A3C-1282-B6D2-539DA11F6FAE}"/>
              </a:ext>
            </a:extLst>
          </p:cNvPr>
          <p:cNvSpPr/>
          <p:nvPr/>
        </p:nvSpPr>
        <p:spPr>
          <a:xfrm>
            <a:off x="1187216" y="2656457"/>
            <a:ext cx="9763601" cy="824261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latin typeface="SVN-Gilroy" panose="00000500000000000000" pitchFamily="50" charset="0"/>
            </a:endParaRPr>
          </a:p>
        </p:txBody>
      </p:sp>
      <p:sp>
        <p:nvSpPr>
          <p:cNvPr id="19" name="Google Shape;154;p25">
            <a:extLst>
              <a:ext uri="{FF2B5EF4-FFF2-40B4-BE49-F238E27FC236}">
                <a16:creationId xmlns:a16="http://schemas.microsoft.com/office/drawing/2014/main" id="{C72486F9-DB46-69EA-C469-02BFB121C5E4}"/>
              </a:ext>
            </a:extLst>
          </p:cNvPr>
          <p:cNvSpPr txBox="1">
            <a:spLocks/>
          </p:cNvSpPr>
          <p:nvPr/>
        </p:nvSpPr>
        <p:spPr>
          <a:xfrm>
            <a:off x="1532097" y="2657222"/>
            <a:ext cx="9318783" cy="6834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4200" dirty="0">
                <a:latin typeface="SVN-Gilroy" panose="00000500000000000000" pitchFamily="50" charset="0"/>
              </a:rPr>
              <a:t>A. Looks like we need money</a:t>
            </a:r>
          </a:p>
        </p:txBody>
      </p:sp>
      <p:sp>
        <p:nvSpPr>
          <p:cNvPr id="20" name="Google Shape;154;p25">
            <a:extLst>
              <a:ext uri="{FF2B5EF4-FFF2-40B4-BE49-F238E27FC236}">
                <a16:creationId xmlns:a16="http://schemas.microsoft.com/office/drawing/2014/main" id="{8355B491-B09B-1469-4EBB-EB8F782CE051}"/>
              </a:ext>
            </a:extLst>
          </p:cNvPr>
          <p:cNvSpPr txBox="1">
            <a:spLocks/>
          </p:cNvSpPr>
          <p:nvPr/>
        </p:nvSpPr>
        <p:spPr>
          <a:xfrm>
            <a:off x="1532096" y="3967203"/>
            <a:ext cx="6231680" cy="535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7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/>
            <a:r>
              <a:rPr lang="en-US" sz="4200" dirty="0">
                <a:latin typeface="SVN-Gilroy" pitchFamily="2" charset="77"/>
              </a:rPr>
              <a:t>B. Thanks, it was a gift</a:t>
            </a:r>
            <a:endParaRPr lang="en-US" sz="4200" dirty="0">
              <a:solidFill>
                <a:schemeClr val="tx1"/>
              </a:solidFill>
              <a:latin typeface="SVN-Gilroy" panose="00000500000000000000" pitchFamily="50" charset="0"/>
              <a:ea typeface="+mn-ea"/>
              <a:cs typeface="+mn-cs"/>
            </a:endParaRPr>
          </a:p>
        </p:txBody>
      </p:sp>
      <p:sp>
        <p:nvSpPr>
          <p:cNvPr id="21" name="Google Shape;152;p25">
            <a:extLst>
              <a:ext uri="{FF2B5EF4-FFF2-40B4-BE49-F238E27FC236}">
                <a16:creationId xmlns:a16="http://schemas.microsoft.com/office/drawing/2014/main" id="{2B78CF67-EE12-E63C-77FB-161E5C98A451}"/>
              </a:ext>
            </a:extLst>
          </p:cNvPr>
          <p:cNvSpPr/>
          <p:nvPr/>
        </p:nvSpPr>
        <p:spPr>
          <a:xfrm>
            <a:off x="1187215" y="3962435"/>
            <a:ext cx="9763601" cy="824261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latin typeface="SVN-Gilroy" panose="00000500000000000000" pitchFamily="50" charset="0"/>
            </a:endParaRPr>
          </a:p>
        </p:txBody>
      </p:sp>
      <p:sp>
        <p:nvSpPr>
          <p:cNvPr id="22" name="Rectangle: Rounded Corners 61">
            <a:extLst>
              <a:ext uri="{FF2B5EF4-FFF2-40B4-BE49-F238E27FC236}">
                <a16:creationId xmlns:a16="http://schemas.microsoft.com/office/drawing/2014/main" id="{C9D6E149-1A34-4896-CED5-0C2BD35E9EBB}"/>
              </a:ext>
            </a:extLst>
          </p:cNvPr>
          <p:cNvSpPr/>
          <p:nvPr/>
        </p:nvSpPr>
        <p:spPr>
          <a:xfrm>
            <a:off x="1173943" y="1145978"/>
            <a:ext cx="12881417" cy="104087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sz="4200" b="1" dirty="0">
                <a:solidFill>
                  <a:schemeClr val="tx1"/>
                </a:solidFill>
                <a:latin typeface="SVN-Gilroy" pitchFamily="2" charset="77"/>
              </a:rPr>
              <a:t>What do you think of this month’s budget?</a:t>
            </a:r>
          </a:p>
        </p:txBody>
      </p:sp>
      <p:sp>
        <p:nvSpPr>
          <p:cNvPr id="23" name="Rectangle: Rounded Corners 62">
            <a:extLst>
              <a:ext uri="{FF2B5EF4-FFF2-40B4-BE49-F238E27FC236}">
                <a16:creationId xmlns:a16="http://schemas.microsoft.com/office/drawing/2014/main" id="{4D637064-7ED5-CAF7-798D-2CABDF0FEAFC}"/>
              </a:ext>
            </a:extLst>
          </p:cNvPr>
          <p:cNvSpPr/>
          <p:nvPr/>
        </p:nvSpPr>
        <p:spPr>
          <a:xfrm>
            <a:off x="1187215" y="1358242"/>
            <a:ext cx="11910579" cy="80822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>
              <a:lnSpc>
                <a:spcPct val="150000"/>
              </a:lnSpc>
            </a:pPr>
            <a:r>
              <a:rPr lang="en-US" sz="4200" b="1" dirty="0">
                <a:solidFill>
                  <a:srgbClr val="0037F4"/>
                </a:solidFill>
                <a:latin typeface="SVN-Gilroy" pitchFamily="2" charset="77"/>
              </a:rPr>
              <a:t>What do you think </a:t>
            </a:r>
            <a:r>
              <a:rPr lang="en-US" sz="4200" b="1" dirty="0">
                <a:solidFill>
                  <a:schemeClr val="tx1"/>
                </a:solidFill>
                <a:latin typeface="SVN-Gilroy" pitchFamily="2" charset="77"/>
              </a:rPr>
              <a:t>of this month’s budget?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E258F15-150C-DC10-D2AC-69A4BA0BA070}"/>
              </a:ext>
            </a:extLst>
          </p:cNvPr>
          <p:cNvSpPr txBox="1"/>
          <p:nvPr/>
        </p:nvSpPr>
        <p:spPr>
          <a:xfrm>
            <a:off x="728733" y="5318253"/>
            <a:ext cx="9315942" cy="3769815"/>
          </a:xfrm>
          <a:prstGeom prst="rect">
            <a:avLst/>
          </a:prstGeom>
          <a:solidFill>
            <a:schemeClr val="bg1"/>
          </a:solidFill>
          <a:ln>
            <a:solidFill>
              <a:srgbClr val="0037F4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VN" sz="3900" b="1" dirty="0">
                <a:solidFill>
                  <a:srgbClr val="0037F4"/>
                </a:solidFill>
                <a:latin typeface="SVN-Gilroy XBold" pitchFamily="2" charset="77"/>
              </a:rPr>
              <a:t>Lưu ý:</a:t>
            </a:r>
          </a:p>
          <a:p>
            <a:pPr marL="428625" indent="-428625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VN" sz="3900" dirty="0">
                <a:latin typeface="SVN-Gilroy" pitchFamily="2" charset="77"/>
              </a:rPr>
              <a:t>Ở câu hỏi: </a:t>
            </a:r>
            <a:r>
              <a:rPr lang="vi-VN" sz="3900" dirty="0">
                <a:latin typeface="SVN-Gilroy" pitchFamily="2" charset="77"/>
              </a:rPr>
              <a:t>Nghe 4 từ đầu tiên, tìm được từ khóa quan trọng</a:t>
            </a:r>
            <a:endParaRPr lang="en-US" sz="3900" dirty="0">
              <a:latin typeface="SVN-Gilroy" pitchFamily="2" charset="77"/>
            </a:endParaRPr>
          </a:p>
          <a:p>
            <a:pPr marL="428625" indent="-428625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VN" sz="3900" dirty="0">
                <a:latin typeface="SVN-Gilroy" pitchFamily="2" charset="77"/>
              </a:rPr>
              <a:t>Ở đáp án đúng: Dựa vào </a:t>
            </a:r>
            <a:r>
              <a:rPr lang="en-US" sz="3900" dirty="0" err="1">
                <a:latin typeface="SVN-Gilroy" pitchFamily="2" charset="77"/>
              </a:rPr>
              <a:t>động</a:t>
            </a:r>
            <a:r>
              <a:rPr lang="en-VN" sz="3900" dirty="0">
                <a:latin typeface="SVN-Gilroy" pitchFamily="2" charset="77"/>
              </a:rPr>
              <a:t> từ </a:t>
            </a:r>
            <a:r>
              <a:rPr lang="en-US" sz="3900" dirty="0">
                <a:latin typeface="SVN-Gilroy" pitchFamily="2" charset="77"/>
              </a:rPr>
              <a:t>“think”</a:t>
            </a:r>
            <a:r>
              <a:rPr lang="en-VN" sz="3900" dirty="0">
                <a:latin typeface="SVN-Gilroy" pitchFamily="2" charset="77"/>
              </a:rPr>
              <a:t> đi kèm </a:t>
            </a:r>
            <a:r>
              <a:rPr lang="en-US" sz="3900" dirty="0">
                <a:latin typeface="SVN-Gilroy" pitchFamily="2" charset="77"/>
              </a:rPr>
              <a:t>“</a:t>
            </a:r>
            <a:r>
              <a:rPr lang="en-VN" sz="3900" dirty="0">
                <a:latin typeface="SVN-Gilroy" pitchFamily="2" charset="77"/>
              </a:rPr>
              <a:t>What</a:t>
            </a:r>
            <a:r>
              <a:rPr lang="en-US" sz="3900" dirty="0">
                <a:latin typeface="SVN-Gilroy" pitchFamily="2" charset="77"/>
              </a:rPr>
              <a:t>”</a:t>
            </a:r>
            <a:r>
              <a:rPr lang="en-VN" sz="3900" dirty="0">
                <a:latin typeface="SVN-Gilroy" pitchFamily="2" charset="77"/>
              </a:rPr>
              <a:t> để trả lời.</a:t>
            </a:r>
          </a:p>
        </p:txBody>
      </p:sp>
      <p:sp>
        <p:nvSpPr>
          <p:cNvPr id="31" name="Google Shape;152;p25">
            <a:extLst>
              <a:ext uri="{FF2B5EF4-FFF2-40B4-BE49-F238E27FC236}">
                <a16:creationId xmlns:a16="http://schemas.microsoft.com/office/drawing/2014/main" id="{3BE70368-2B50-605B-FC83-7C7D27808373}"/>
              </a:ext>
            </a:extLst>
          </p:cNvPr>
          <p:cNvSpPr/>
          <p:nvPr/>
        </p:nvSpPr>
        <p:spPr>
          <a:xfrm>
            <a:off x="1194763" y="2664242"/>
            <a:ext cx="9763601" cy="824261"/>
          </a:xfrm>
          <a:prstGeom prst="roundRect">
            <a:avLst>
              <a:gd name="adj" fmla="val 50000"/>
            </a:avLst>
          </a:prstGeom>
          <a:solidFill>
            <a:srgbClr val="FF7900"/>
          </a:solidFill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latin typeface="SVN-Gilroy" panose="00000500000000000000" pitchFamily="50" charset="0"/>
            </a:endParaRPr>
          </a:p>
        </p:txBody>
      </p:sp>
      <p:sp>
        <p:nvSpPr>
          <p:cNvPr id="32" name="Google Shape;154;p25">
            <a:extLst>
              <a:ext uri="{FF2B5EF4-FFF2-40B4-BE49-F238E27FC236}">
                <a16:creationId xmlns:a16="http://schemas.microsoft.com/office/drawing/2014/main" id="{A5E8A2B6-56B1-CEB5-0AF4-57AA9A2D4695}"/>
              </a:ext>
            </a:extLst>
          </p:cNvPr>
          <p:cNvSpPr txBox="1">
            <a:spLocks/>
          </p:cNvSpPr>
          <p:nvPr/>
        </p:nvSpPr>
        <p:spPr>
          <a:xfrm>
            <a:off x="1532052" y="2657228"/>
            <a:ext cx="9600768" cy="385523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4200" dirty="0">
                <a:latin typeface="SVN-Gilroy" panose="00000500000000000000" pitchFamily="50" charset="0"/>
              </a:rPr>
              <a:t>A. </a:t>
            </a:r>
            <a:r>
              <a:rPr lang="en-US" sz="4200" u="sng" dirty="0">
                <a:latin typeface="SVN-Gilroy" panose="00000500000000000000" pitchFamily="50" charset="0"/>
              </a:rPr>
              <a:t>Looks like we need money</a:t>
            </a:r>
          </a:p>
        </p:txBody>
      </p:sp>
    </p:spTree>
    <p:extLst>
      <p:ext uri="{BB962C8B-B14F-4D97-AF65-F5344CB8AC3E}">
        <p14:creationId xmlns:p14="http://schemas.microsoft.com/office/powerpoint/2010/main" val="2448438691"/>
      </p:ext>
    </p:extLst>
  </p:cSld>
  <p:clrMapOvr>
    <a:masterClrMapping/>
  </p:clrMapOvr>
  <p:transition spd="slow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/>
      <p:bldP spid="20" grpId="0"/>
      <p:bldP spid="21" grpId="0" animBg="1"/>
      <p:bldP spid="22" grpId="0"/>
      <p:bldP spid="23" grpId="0" animBg="1"/>
      <p:bldP spid="24" grpId="0" animBg="1"/>
      <p:bldP spid="31" grpId="0" animBg="1"/>
      <p:bldP spid="3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 descr="Two women standing in front of a sign&#10;&#10;Description automatically generated">
            <a:extLst>
              <a:ext uri="{FF2B5EF4-FFF2-40B4-BE49-F238E27FC236}">
                <a16:creationId xmlns:a16="http://schemas.microsoft.com/office/drawing/2014/main" id="{F99758BB-C323-7027-563E-14E0ADB16CD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0"/>
            <a:ext cx="16286694" cy="10287000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 rot="1818284">
            <a:off x="13270169" y="-2236578"/>
            <a:ext cx="3542093" cy="15881952"/>
            <a:chOff x="0" y="0"/>
            <a:chExt cx="1041002" cy="422182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41002" cy="4221827"/>
            </a:xfrm>
            <a:custGeom>
              <a:avLst/>
              <a:gdLst/>
              <a:ahLst/>
              <a:cxnLst/>
              <a:rect l="l" t="t" r="r" b="b"/>
              <a:pathLst>
                <a:path w="1041002" h="4221827">
                  <a:moveTo>
                    <a:pt x="0" y="0"/>
                  </a:moveTo>
                  <a:lnTo>
                    <a:pt x="1041002" y="0"/>
                  </a:lnTo>
                  <a:lnTo>
                    <a:pt x="1041002" y="4221827"/>
                  </a:lnTo>
                  <a:lnTo>
                    <a:pt x="0" y="4221827"/>
                  </a:lnTo>
                  <a:close/>
                </a:path>
              </a:pathLst>
            </a:custGeom>
            <a:gradFill rotWithShape="1">
              <a:gsLst>
                <a:gs pos="0">
                  <a:srgbClr val="AEBDD6">
                    <a:alpha val="100000"/>
                  </a:srgbClr>
                </a:gs>
                <a:gs pos="100000">
                  <a:srgbClr val="0137F4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VN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1041002" cy="4278977"/>
            </a:xfrm>
            <a:prstGeom prst="rect">
              <a:avLst/>
            </a:prstGeom>
          </p:spPr>
          <p:txBody>
            <a:bodyPr lIns="50801" tIns="50801" rIns="50801" bIns="50801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1818284">
            <a:off x="19477976" y="-7285015"/>
            <a:ext cx="274712" cy="11053763"/>
            <a:chOff x="0" y="0"/>
            <a:chExt cx="72352" cy="291127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72352" cy="2911279"/>
            </a:xfrm>
            <a:custGeom>
              <a:avLst/>
              <a:gdLst/>
              <a:ahLst/>
              <a:cxnLst/>
              <a:rect l="l" t="t" r="r" b="b"/>
              <a:pathLst>
                <a:path w="72352" h="2911279">
                  <a:moveTo>
                    <a:pt x="0" y="0"/>
                  </a:moveTo>
                  <a:lnTo>
                    <a:pt x="72352" y="0"/>
                  </a:lnTo>
                  <a:lnTo>
                    <a:pt x="72352" y="2911279"/>
                  </a:lnTo>
                  <a:lnTo>
                    <a:pt x="0" y="2911279"/>
                  </a:lnTo>
                  <a:close/>
                </a:path>
              </a:pathLst>
            </a:custGeom>
            <a:gradFill rotWithShape="1">
              <a:gsLst>
                <a:gs pos="0">
                  <a:srgbClr val="AEBDD6">
                    <a:alpha val="100000"/>
                  </a:srgbClr>
                </a:gs>
                <a:gs pos="100000">
                  <a:srgbClr val="0137F4">
                    <a:alpha val="100000"/>
                  </a:srgbClr>
                </a:gs>
              </a:gsLst>
              <a:path path="circle">
                <a:fillToRect l="50000" t="50000" r="50000" b="50000"/>
              </a:path>
            </a:gradFill>
          </p:spPr>
          <p:txBody>
            <a:bodyPr/>
            <a:lstStyle/>
            <a:p>
              <a:endParaRPr lang="en-VN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72352" cy="2968429"/>
            </a:xfrm>
            <a:prstGeom prst="rect">
              <a:avLst/>
            </a:prstGeom>
          </p:spPr>
          <p:txBody>
            <a:bodyPr lIns="50801" tIns="50801" rIns="50801" bIns="50801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1818284">
            <a:off x="9534406" y="5319614"/>
            <a:ext cx="274712" cy="11053763"/>
            <a:chOff x="0" y="0"/>
            <a:chExt cx="72352" cy="291127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72352" cy="2911279"/>
            </a:xfrm>
            <a:custGeom>
              <a:avLst/>
              <a:gdLst/>
              <a:ahLst/>
              <a:cxnLst/>
              <a:rect l="l" t="t" r="r" b="b"/>
              <a:pathLst>
                <a:path w="72352" h="2911279">
                  <a:moveTo>
                    <a:pt x="0" y="0"/>
                  </a:moveTo>
                  <a:lnTo>
                    <a:pt x="72352" y="0"/>
                  </a:lnTo>
                  <a:lnTo>
                    <a:pt x="72352" y="2911279"/>
                  </a:lnTo>
                  <a:lnTo>
                    <a:pt x="0" y="2911279"/>
                  </a:lnTo>
                  <a:close/>
                </a:path>
              </a:pathLst>
            </a:custGeom>
            <a:gradFill rotWithShape="1">
              <a:gsLst>
                <a:gs pos="0">
                  <a:srgbClr val="0037F4">
                    <a:alpha val="100000"/>
                  </a:srgbClr>
                </a:gs>
                <a:gs pos="100000">
                  <a:srgbClr val="E4DBE4">
                    <a:alpha val="100000"/>
                  </a:srgbClr>
                </a:gs>
              </a:gsLst>
              <a:path path="circle">
                <a:fillToRect l="50000" t="50000" r="50000" b="50000"/>
              </a:path>
            </a:gradFill>
          </p:spPr>
          <p:txBody>
            <a:bodyPr/>
            <a:lstStyle/>
            <a:p>
              <a:endParaRPr lang="en-VN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72352" cy="2968429"/>
            </a:xfrm>
            <a:prstGeom prst="rect">
              <a:avLst/>
            </a:prstGeom>
          </p:spPr>
          <p:txBody>
            <a:bodyPr lIns="50801" tIns="50801" rIns="50801" bIns="50801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 rot="1818284">
            <a:off x="16125860" y="4413261"/>
            <a:ext cx="3194204" cy="7569921"/>
            <a:chOff x="0" y="0"/>
            <a:chExt cx="841272" cy="1993724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41272" cy="1993724"/>
            </a:xfrm>
            <a:custGeom>
              <a:avLst/>
              <a:gdLst/>
              <a:ahLst/>
              <a:cxnLst/>
              <a:rect l="l" t="t" r="r" b="b"/>
              <a:pathLst>
                <a:path w="841272" h="1993724">
                  <a:moveTo>
                    <a:pt x="0" y="0"/>
                  </a:moveTo>
                  <a:lnTo>
                    <a:pt x="841272" y="0"/>
                  </a:lnTo>
                  <a:lnTo>
                    <a:pt x="841272" y="1993724"/>
                  </a:lnTo>
                  <a:lnTo>
                    <a:pt x="0" y="1993724"/>
                  </a:lnTo>
                  <a:close/>
                </a:path>
              </a:pathLst>
            </a:custGeom>
            <a:gradFill rotWithShape="1">
              <a:gsLst>
                <a:gs pos="0">
                  <a:srgbClr val="AEBDD6">
                    <a:alpha val="100000"/>
                  </a:srgbClr>
                </a:gs>
                <a:gs pos="100000">
                  <a:srgbClr val="0137F4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VN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57150"/>
              <a:ext cx="841272" cy="2050874"/>
            </a:xfrm>
            <a:prstGeom prst="rect">
              <a:avLst/>
            </a:prstGeom>
          </p:spPr>
          <p:txBody>
            <a:bodyPr lIns="50801" tIns="50801" rIns="50801" bIns="50801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29" name="TextBox 24">
            <a:extLst>
              <a:ext uri="{FF2B5EF4-FFF2-40B4-BE49-F238E27FC236}">
                <a16:creationId xmlns:a16="http://schemas.microsoft.com/office/drawing/2014/main" id="{45F1CDC1-3D1A-777C-84D4-F537DFB4E7D0}"/>
              </a:ext>
            </a:extLst>
          </p:cNvPr>
          <p:cNvSpPr txBox="1"/>
          <p:nvPr/>
        </p:nvSpPr>
        <p:spPr>
          <a:xfrm>
            <a:off x="282778" y="7777156"/>
            <a:ext cx="6983366" cy="9812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433"/>
              </a:lnSpc>
            </a:pPr>
            <a:r>
              <a:rPr lang="en-US" sz="6000" b="1" dirty="0">
                <a:solidFill>
                  <a:schemeClr val="bg1"/>
                </a:solidFill>
                <a:latin typeface="SVN-Gilroy SemiBold" pitchFamily="2" charset="77"/>
              </a:rPr>
              <a:t>Lesson 1</a:t>
            </a:r>
          </a:p>
        </p:txBody>
      </p:sp>
      <p:grpSp>
        <p:nvGrpSpPr>
          <p:cNvPr id="39" name="Group 16">
            <a:extLst>
              <a:ext uri="{FF2B5EF4-FFF2-40B4-BE49-F238E27FC236}">
                <a16:creationId xmlns:a16="http://schemas.microsoft.com/office/drawing/2014/main" id="{88D5FB85-73D6-4494-F0FE-2D539D1BA8BE}"/>
              </a:ext>
            </a:extLst>
          </p:cNvPr>
          <p:cNvGrpSpPr/>
          <p:nvPr/>
        </p:nvGrpSpPr>
        <p:grpSpPr>
          <a:xfrm>
            <a:off x="11678985" y="2350718"/>
            <a:ext cx="6280866" cy="5585565"/>
            <a:chOff x="0" y="0"/>
            <a:chExt cx="21896591" cy="19472605"/>
          </a:xfrm>
        </p:grpSpPr>
        <p:sp>
          <p:nvSpPr>
            <p:cNvPr id="40" name="Freeform 17">
              <a:extLst>
                <a:ext uri="{FF2B5EF4-FFF2-40B4-BE49-F238E27FC236}">
                  <a16:creationId xmlns:a16="http://schemas.microsoft.com/office/drawing/2014/main" id="{4E76FC5B-2828-0669-4BC2-7EBE989244A7}"/>
                </a:ext>
              </a:extLst>
            </p:cNvPr>
            <p:cNvSpPr/>
            <p:nvPr/>
          </p:nvSpPr>
          <p:spPr>
            <a:xfrm rot="42000">
              <a:off x="119766" y="-133029"/>
              <a:ext cx="21894944" cy="19738714"/>
            </a:xfrm>
            <a:custGeom>
              <a:avLst/>
              <a:gdLst/>
              <a:ahLst/>
              <a:cxnLst/>
              <a:rect l="l" t="t" r="r" b="b"/>
              <a:pathLst>
                <a:path w="21894944" h="19738714">
                  <a:moveTo>
                    <a:pt x="11108705" y="128879"/>
                  </a:moveTo>
                  <a:lnTo>
                    <a:pt x="0" y="19738714"/>
                  </a:lnTo>
                  <a:lnTo>
                    <a:pt x="21894944" y="19471203"/>
                  </a:lnTo>
                  <a:lnTo>
                    <a:pt x="21657046" y="0"/>
                  </a:lnTo>
                  <a:close/>
                </a:path>
              </a:pathLst>
            </a:custGeom>
            <a:blipFill>
              <a:blip r:embed="rId3"/>
              <a:stretch>
                <a:fillRect l="-105932" t="-6341" r="-10127" b="-28468"/>
              </a:stretch>
            </a:blipFill>
          </p:spPr>
          <p:txBody>
            <a:bodyPr/>
            <a:lstStyle/>
            <a:p>
              <a:endParaRPr lang="en-VN"/>
            </a:p>
          </p:txBody>
        </p:sp>
      </p:grpSp>
      <p:grpSp>
        <p:nvGrpSpPr>
          <p:cNvPr id="12" name="Group 7">
            <a:extLst>
              <a:ext uri="{FF2B5EF4-FFF2-40B4-BE49-F238E27FC236}">
                <a16:creationId xmlns:a16="http://schemas.microsoft.com/office/drawing/2014/main" id="{DE74290D-058F-55EF-6B11-FFCFF539B06E}"/>
              </a:ext>
            </a:extLst>
          </p:cNvPr>
          <p:cNvGrpSpPr/>
          <p:nvPr/>
        </p:nvGrpSpPr>
        <p:grpSpPr>
          <a:xfrm>
            <a:off x="457022" y="475374"/>
            <a:ext cx="993693" cy="938319"/>
            <a:chOff x="0" y="0"/>
            <a:chExt cx="812800" cy="812800"/>
          </a:xfrm>
        </p:grpSpPr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BCA83BDF-F8B9-2BEC-C8D8-D6F0B69612D7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7900"/>
            </a:solidFill>
          </p:spPr>
          <p:txBody>
            <a:bodyPr/>
            <a:lstStyle/>
            <a:p>
              <a:endParaRPr lang="en-VN" dirty="0"/>
            </a:p>
          </p:txBody>
        </p:sp>
        <p:sp>
          <p:nvSpPr>
            <p:cNvPr id="17" name="TextBox 9">
              <a:extLst>
                <a:ext uri="{FF2B5EF4-FFF2-40B4-BE49-F238E27FC236}">
                  <a16:creationId xmlns:a16="http://schemas.microsoft.com/office/drawing/2014/main" id="{735CCC38-B455-F43F-976D-FAE20C68614F}"/>
                </a:ext>
              </a:extLst>
            </p:cNvPr>
            <p:cNvSpPr txBox="1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lIns="50801" tIns="50801" rIns="50801" bIns="50801" rtlCol="0" anchor="ctr"/>
            <a:lstStyle/>
            <a:p>
              <a:pPr algn="ctr">
                <a:lnSpc>
                  <a:spcPts val="5520"/>
                </a:lnSpc>
              </a:pPr>
              <a:r>
                <a:rPr lang="en-US" sz="3999" b="1" dirty="0">
                  <a:solidFill>
                    <a:srgbClr val="FFFFFF"/>
                  </a:solidFill>
                  <a:latin typeface="SVN-Gilroy XBold" pitchFamily="2" charset="77"/>
                </a:rPr>
                <a:t>4</a:t>
              </a:r>
            </a:p>
          </p:txBody>
        </p:sp>
      </p:grpSp>
      <p:sp>
        <p:nvSpPr>
          <p:cNvPr id="18" name="Google Shape;152;p25">
            <a:extLst>
              <a:ext uri="{FF2B5EF4-FFF2-40B4-BE49-F238E27FC236}">
                <a16:creationId xmlns:a16="http://schemas.microsoft.com/office/drawing/2014/main" id="{B4435876-9A3C-1282-B6D2-539DA11F6FAE}"/>
              </a:ext>
            </a:extLst>
          </p:cNvPr>
          <p:cNvSpPr/>
          <p:nvPr/>
        </p:nvSpPr>
        <p:spPr>
          <a:xfrm>
            <a:off x="1187216" y="2656457"/>
            <a:ext cx="9763601" cy="824261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latin typeface="SVN-Gilroy" panose="00000500000000000000" pitchFamily="50" charset="0"/>
            </a:endParaRPr>
          </a:p>
        </p:txBody>
      </p:sp>
      <p:sp>
        <p:nvSpPr>
          <p:cNvPr id="19" name="Google Shape;154;p25">
            <a:extLst>
              <a:ext uri="{FF2B5EF4-FFF2-40B4-BE49-F238E27FC236}">
                <a16:creationId xmlns:a16="http://schemas.microsoft.com/office/drawing/2014/main" id="{C72486F9-DB46-69EA-C469-02BFB121C5E4}"/>
              </a:ext>
            </a:extLst>
          </p:cNvPr>
          <p:cNvSpPr txBox="1">
            <a:spLocks/>
          </p:cNvSpPr>
          <p:nvPr/>
        </p:nvSpPr>
        <p:spPr>
          <a:xfrm>
            <a:off x="1532097" y="2657222"/>
            <a:ext cx="9318783" cy="6834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4200" dirty="0">
                <a:latin typeface="SVN-Gilroy" panose="00000500000000000000" pitchFamily="50" charset="0"/>
              </a:rPr>
              <a:t>A. The black one’s mine</a:t>
            </a:r>
          </a:p>
        </p:txBody>
      </p:sp>
      <p:sp>
        <p:nvSpPr>
          <p:cNvPr id="20" name="Google Shape;154;p25">
            <a:extLst>
              <a:ext uri="{FF2B5EF4-FFF2-40B4-BE49-F238E27FC236}">
                <a16:creationId xmlns:a16="http://schemas.microsoft.com/office/drawing/2014/main" id="{8355B491-B09B-1469-4EBB-EB8F782CE051}"/>
              </a:ext>
            </a:extLst>
          </p:cNvPr>
          <p:cNvSpPr txBox="1">
            <a:spLocks/>
          </p:cNvSpPr>
          <p:nvPr/>
        </p:nvSpPr>
        <p:spPr>
          <a:xfrm>
            <a:off x="1532096" y="3967203"/>
            <a:ext cx="6231680" cy="535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7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/>
            <a:r>
              <a:rPr lang="en-US" sz="4200" dirty="0">
                <a:latin typeface="SVN-Gilroy" pitchFamily="2" charset="77"/>
              </a:rPr>
              <a:t>B. At the library</a:t>
            </a:r>
            <a:endParaRPr lang="en-US" sz="4200" dirty="0">
              <a:solidFill>
                <a:schemeClr val="tx1"/>
              </a:solidFill>
              <a:latin typeface="SVN-Gilroy" panose="00000500000000000000" pitchFamily="50" charset="0"/>
              <a:ea typeface="+mn-ea"/>
              <a:cs typeface="+mn-cs"/>
            </a:endParaRPr>
          </a:p>
        </p:txBody>
      </p:sp>
      <p:sp>
        <p:nvSpPr>
          <p:cNvPr id="21" name="Google Shape;152;p25">
            <a:extLst>
              <a:ext uri="{FF2B5EF4-FFF2-40B4-BE49-F238E27FC236}">
                <a16:creationId xmlns:a16="http://schemas.microsoft.com/office/drawing/2014/main" id="{2B78CF67-EE12-E63C-77FB-161E5C98A451}"/>
              </a:ext>
            </a:extLst>
          </p:cNvPr>
          <p:cNvSpPr/>
          <p:nvPr/>
        </p:nvSpPr>
        <p:spPr>
          <a:xfrm>
            <a:off x="1187215" y="3962435"/>
            <a:ext cx="9763601" cy="824261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latin typeface="SVN-Gilroy" panose="00000500000000000000" pitchFamily="50" charset="0"/>
            </a:endParaRPr>
          </a:p>
        </p:txBody>
      </p:sp>
      <p:sp>
        <p:nvSpPr>
          <p:cNvPr id="22" name="Rectangle: Rounded Corners 61">
            <a:extLst>
              <a:ext uri="{FF2B5EF4-FFF2-40B4-BE49-F238E27FC236}">
                <a16:creationId xmlns:a16="http://schemas.microsoft.com/office/drawing/2014/main" id="{C9D6E149-1A34-4896-CED5-0C2BD35E9EBB}"/>
              </a:ext>
            </a:extLst>
          </p:cNvPr>
          <p:cNvSpPr/>
          <p:nvPr/>
        </p:nvSpPr>
        <p:spPr>
          <a:xfrm>
            <a:off x="1173943" y="1145978"/>
            <a:ext cx="12881417" cy="104087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sz="4200" b="1" dirty="0">
                <a:solidFill>
                  <a:schemeClr val="tx1"/>
                </a:solidFill>
                <a:latin typeface="SVN-Gilroy" pitchFamily="2" charset="77"/>
              </a:rPr>
              <a:t>Which of these notebooks is yours?</a:t>
            </a:r>
          </a:p>
        </p:txBody>
      </p:sp>
      <p:sp>
        <p:nvSpPr>
          <p:cNvPr id="23" name="Rectangle: Rounded Corners 62">
            <a:extLst>
              <a:ext uri="{FF2B5EF4-FFF2-40B4-BE49-F238E27FC236}">
                <a16:creationId xmlns:a16="http://schemas.microsoft.com/office/drawing/2014/main" id="{4D637064-7ED5-CAF7-798D-2CABDF0FEAFC}"/>
              </a:ext>
            </a:extLst>
          </p:cNvPr>
          <p:cNvSpPr/>
          <p:nvPr/>
        </p:nvSpPr>
        <p:spPr>
          <a:xfrm>
            <a:off x="1187214" y="1381256"/>
            <a:ext cx="9763601" cy="80822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>
              <a:lnSpc>
                <a:spcPct val="150000"/>
              </a:lnSpc>
            </a:pPr>
            <a:r>
              <a:rPr lang="en-US" sz="4200" b="1" dirty="0">
                <a:solidFill>
                  <a:srgbClr val="0037F4"/>
                </a:solidFill>
                <a:latin typeface="SVN-Gilroy" pitchFamily="2" charset="77"/>
              </a:rPr>
              <a:t>Which of these notebooks </a:t>
            </a:r>
            <a:r>
              <a:rPr lang="en-US" sz="4200" b="1" dirty="0">
                <a:solidFill>
                  <a:schemeClr val="tx1"/>
                </a:solidFill>
                <a:latin typeface="SVN-Gilroy" pitchFamily="2" charset="77"/>
              </a:rPr>
              <a:t>is yours?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E258F15-150C-DC10-D2AC-69A4BA0BA070}"/>
              </a:ext>
            </a:extLst>
          </p:cNvPr>
          <p:cNvSpPr txBox="1"/>
          <p:nvPr/>
        </p:nvSpPr>
        <p:spPr>
          <a:xfrm>
            <a:off x="729153" y="5371207"/>
            <a:ext cx="9315942" cy="3769815"/>
          </a:xfrm>
          <a:prstGeom prst="rect">
            <a:avLst/>
          </a:prstGeom>
          <a:solidFill>
            <a:schemeClr val="bg1"/>
          </a:solidFill>
          <a:ln>
            <a:solidFill>
              <a:srgbClr val="0037F4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VN" sz="3900" b="1" dirty="0">
                <a:solidFill>
                  <a:srgbClr val="0037F4"/>
                </a:solidFill>
                <a:latin typeface="SVN-Gilroy XBold" pitchFamily="2" charset="77"/>
              </a:rPr>
              <a:t>Lưu ý:</a:t>
            </a:r>
          </a:p>
          <a:p>
            <a:pPr marL="428625" indent="-428625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VN" sz="3900" dirty="0">
                <a:latin typeface="SVN-Gilroy" pitchFamily="2" charset="77"/>
              </a:rPr>
              <a:t>Ở câu hỏi: </a:t>
            </a:r>
            <a:r>
              <a:rPr lang="vi-VN" sz="3900" dirty="0">
                <a:latin typeface="SVN-Gilroy" pitchFamily="2" charset="77"/>
              </a:rPr>
              <a:t>Nghe 4 từ đầu tiên, tìm được từ khóa quan trọng</a:t>
            </a:r>
            <a:endParaRPr lang="en-US" sz="3900" dirty="0">
              <a:latin typeface="SVN-Gilroy" pitchFamily="2" charset="77"/>
            </a:endParaRPr>
          </a:p>
          <a:p>
            <a:pPr marL="428625" indent="-428625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VN" sz="3900" dirty="0">
                <a:latin typeface="SVN-Gilroy" pitchFamily="2" charset="77"/>
              </a:rPr>
              <a:t>Ở đáp án đúng: Dựa vào </a:t>
            </a:r>
            <a:r>
              <a:rPr lang="en-US" sz="3900" dirty="0" err="1">
                <a:latin typeface="SVN-Gilroy" pitchFamily="2" charset="77"/>
              </a:rPr>
              <a:t>danh</a:t>
            </a:r>
            <a:r>
              <a:rPr lang="en-VN" sz="3900" dirty="0">
                <a:latin typeface="SVN-Gilroy" pitchFamily="2" charset="77"/>
              </a:rPr>
              <a:t> từ </a:t>
            </a:r>
            <a:r>
              <a:rPr lang="en-US" sz="3900" dirty="0">
                <a:latin typeface="SVN-Gilroy" pitchFamily="2" charset="77"/>
              </a:rPr>
              <a:t>“notebooks”</a:t>
            </a:r>
            <a:r>
              <a:rPr lang="en-VN" sz="3900" dirty="0">
                <a:latin typeface="SVN-Gilroy" pitchFamily="2" charset="77"/>
              </a:rPr>
              <a:t> đi kèm </a:t>
            </a:r>
            <a:r>
              <a:rPr lang="en-US" sz="3900" dirty="0">
                <a:latin typeface="SVN-Gilroy" pitchFamily="2" charset="77"/>
              </a:rPr>
              <a:t>“</a:t>
            </a:r>
            <a:r>
              <a:rPr lang="en-VN" sz="3900" dirty="0">
                <a:latin typeface="SVN-Gilroy" pitchFamily="2" charset="77"/>
              </a:rPr>
              <a:t>Wh</a:t>
            </a:r>
            <a:r>
              <a:rPr lang="en-US" sz="3900" dirty="0">
                <a:latin typeface="SVN-Gilroy" pitchFamily="2" charset="77"/>
              </a:rPr>
              <a:t>ich”</a:t>
            </a:r>
            <a:r>
              <a:rPr lang="en-VN" sz="3900" dirty="0">
                <a:latin typeface="SVN-Gilroy" pitchFamily="2" charset="77"/>
              </a:rPr>
              <a:t> để trả lời.</a:t>
            </a:r>
          </a:p>
        </p:txBody>
      </p:sp>
      <p:sp>
        <p:nvSpPr>
          <p:cNvPr id="31" name="Google Shape;152;p25">
            <a:extLst>
              <a:ext uri="{FF2B5EF4-FFF2-40B4-BE49-F238E27FC236}">
                <a16:creationId xmlns:a16="http://schemas.microsoft.com/office/drawing/2014/main" id="{3BE70368-2B50-605B-FC83-7C7D27808373}"/>
              </a:ext>
            </a:extLst>
          </p:cNvPr>
          <p:cNvSpPr/>
          <p:nvPr/>
        </p:nvSpPr>
        <p:spPr>
          <a:xfrm>
            <a:off x="1194763" y="2663455"/>
            <a:ext cx="9763601" cy="824261"/>
          </a:xfrm>
          <a:prstGeom prst="roundRect">
            <a:avLst>
              <a:gd name="adj" fmla="val 50000"/>
            </a:avLst>
          </a:prstGeom>
          <a:solidFill>
            <a:srgbClr val="FF7900"/>
          </a:solidFill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latin typeface="SVN-Gilroy" panose="00000500000000000000" pitchFamily="50" charset="0"/>
            </a:endParaRPr>
          </a:p>
        </p:txBody>
      </p:sp>
      <p:sp>
        <p:nvSpPr>
          <p:cNvPr id="32" name="Google Shape;154;p25">
            <a:extLst>
              <a:ext uri="{FF2B5EF4-FFF2-40B4-BE49-F238E27FC236}">
                <a16:creationId xmlns:a16="http://schemas.microsoft.com/office/drawing/2014/main" id="{A5E8A2B6-56B1-CEB5-0AF4-57AA9A2D4695}"/>
              </a:ext>
            </a:extLst>
          </p:cNvPr>
          <p:cNvSpPr txBox="1">
            <a:spLocks/>
          </p:cNvSpPr>
          <p:nvPr/>
        </p:nvSpPr>
        <p:spPr>
          <a:xfrm>
            <a:off x="1532052" y="2656441"/>
            <a:ext cx="9600768" cy="385523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4200" dirty="0">
                <a:latin typeface="SVN-Gilroy" panose="00000500000000000000" pitchFamily="50" charset="0"/>
              </a:rPr>
              <a:t>A. </a:t>
            </a:r>
            <a:r>
              <a:rPr lang="en-US" sz="4200" u="sng" dirty="0">
                <a:latin typeface="SVN-Gilroy" panose="00000500000000000000" pitchFamily="50" charset="0"/>
              </a:rPr>
              <a:t>The black one’s mine</a:t>
            </a:r>
          </a:p>
        </p:txBody>
      </p:sp>
    </p:spTree>
    <p:extLst>
      <p:ext uri="{BB962C8B-B14F-4D97-AF65-F5344CB8AC3E}">
        <p14:creationId xmlns:p14="http://schemas.microsoft.com/office/powerpoint/2010/main" val="3554281987"/>
      </p:ext>
    </p:extLst>
  </p:cSld>
  <p:clrMapOvr>
    <a:masterClrMapping/>
  </p:clrMapOvr>
  <p:transition spd="slow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/>
      <p:bldP spid="20" grpId="0"/>
      <p:bldP spid="21" grpId="0" animBg="1"/>
      <p:bldP spid="22" grpId="0"/>
      <p:bldP spid="23" grpId="0" animBg="1"/>
      <p:bldP spid="24" grpId="0" animBg="1"/>
      <p:bldP spid="31" grpId="0" animBg="1"/>
      <p:bldP spid="3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734</TotalTime>
  <Words>2823</Words>
  <Application>Microsoft Office PowerPoint</Application>
  <PresentationFormat>Custom</PresentationFormat>
  <Paragraphs>472</Paragraphs>
  <Slides>72</Slides>
  <Notes>18</Notes>
  <HiddenSlides>0</HiddenSlides>
  <MMClips>31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72</vt:i4>
      </vt:variant>
    </vt:vector>
  </HeadingPairs>
  <TitlesOfParts>
    <vt:vector size="82" baseType="lpstr">
      <vt:lpstr>Arial</vt:lpstr>
      <vt:lpstr>SVN-Gilroy SemiBold</vt:lpstr>
      <vt:lpstr>Calibri</vt:lpstr>
      <vt:lpstr>Segoe UI</vt:lpstr>
      <vt:lpstr>SVN-Gilroy Heavy</vt:lpstr>
      <vt:lpstr>SVN-Gilroy</vt:lpstr>
      <vt:lpstr>Segoe UI Black</vt:lpstr>
      <vt:lpstr>SVN-Gilroy Medium</vt:lpstr>
      <vt:lpstr>SVN-Gilroy XBold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TUYỀN_MẪU SLIDE BÀI GIẢNG</dc:title>
  <dc:creator>ADMIN</dc:creator>
  <cp:lastModifiedBy>vu linh</cp:lastModifiedBy>
  <cp:revision>22</cp:revision>
  <dcterms:created xsi:type="dcterms:W3CDTF">2006-08-16T00:00:00Z</dcterms:created>
  <dcterms:modified xsi:type="dcterms:W3CDTF">2025-02-20T06:58:33Z</dcterms:modified>
  <dc:identifier>DAGH5IQWkgo</dc:identifier>
</cp:coreProperties>
</file>